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9"/>
  </p:notesMasterIdLst>
  <p:handoutMasterIdLst>
    <p:handoutMasterId r:id="rId40"/>
  </p:handoutMasterIdLst>
  <p:sldIdLst>
    <p:sldId id="278" r:id="rId2"/>
    <p:sldId id="284" r:id="rId3"/>
    <p:sldId id="391" r:id="rId4"/>
    <p:sldId id="392" r:id="rId5"/>
    <p:sldId id="394" r:id="rId6"/>
    <p:sldId id="395" r:id="rId7"/>
    <p:sldId id="397" r:id="rId8"/>
    <p:sldId id="396" r:id="rId9"/>
    <p:sldId id="401" r:id="rId10"/>
    <p:sldId id="398" r:id="rId11"/>
    <p:sldId id="399" r:id="rId12"/>
    <p:sldId id="400" r:id="rId13"/>
    <p:sldId id="402" r:id="rId14"/>
    <p:sldId id="403" r:id="rId15"/>
    <p:sldId id="404" r:id="rId16"/>
    <p:sldId id="405" r:id="rId17"/>
    <p:sldId id="406" r:id="rId18"/>
    <p:sldId id="407" r:id="rId19"/>
    <p:sldId id="387" r:id="rId20"/>
    <p:sldId id="408" r:id="rId21"/>
    <p:sldId id="409" r:id="rId22"/>
    <p:sldId id="410" r:id="rId23"/>
    <p:sldId id="388" r:id="rId24"/>
    <p:sldId id="411" r:id="rId25"/>
    <p:sldId id="420" r:id="rId26"/>
    <p:sldId id="412" r:id="rId27"/>
    <p:sldId id="413" r:id="rId28"/>
    <p:sldId id="414" r:id="rId29"/>
    <p:sldId id="421" r:id="rId30"/>
    <p:sldId id="415" r:id="rId31"/>
    <p:sldId id="416" r:id="rId32"/>
    <p:sldId id="389" r:id="rId33"/>
    <p:sldId id="417" r:id="rId34"/>
    <p:sldId id="418" r:id="rId35"/>
    <p:sldId id="419" r:id="rId36"/>
    <p:sldId id="289" r:id="rId37"/>
    <p:sldId id="386" r:id="rId38"/>
  </p:sldIdLst>
  <p:sldSz cx="9144000" cy="6858000" type="screen4x3"/>
  <p:notesSz cx="6797675" cy="9926638"/>
  <p:custDataLst>
    <p:tags r:id="rId4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10">
          <p15:clr>
            <a:srgbClr val="A4A3A4"/>
          </p15:clr>
        </p15:guide>
        <p15:guide id="2" orient="horz" pos="3890">
          <p15:clr>
            <a:srgbClr val="A4A3A4"/>
          </p15:clr>
        </p15:guide>
        <p15:guide id="3" orient="horz" pos="4193">
          <p15:clr>
            <a:srgbClr val="A4A3A4"/>
          </p15:clr>
        </p15:guide>
        <p15:guide id="4" orient="horz" pos="2452">
          <p15:clr>
            <a:srgbClr val="A4A3A4"/>
          </p15:clr>
        </p15:guide>
        <p15:guide id="5" orient="horz" pos="498">
          <p15:clr>
            <a:srgbClr val="A4A3A4"/>
          </p15:clr>
        </p15:guide>
        <p15:guide id="6" orient="horz" pos="417">
          <p15:clr>
            <a:srgbClr val="A4A3A4"/>
          </p15:clr>
        </p15:guide>
        <p15:guide id="7" orient="horz" pos="688">
          <p15:clr>
            <a:srgbClr val="A4A3A4"/>
          </p15:clr>
        </p15:guide>
        <p15:guide id="8" orient="horz" pos="4095">
          <p15:clr>
            <a:srgbClr val="A4A3A4"/>
          </p15:clr>
        </p15:guide>
        <p15:guide id="9" orient="horz" pos="267">
          <p15:clr>
            <a:srgbClr val="A4A3A4"/>
          </p15:clr>
        </p15:guide>
        <p15:guide id="10" orient="horz" pos="4012">
          <p15:clr>
            <a:srgbClr val="A4A3A4"/>
          </p15:clr>
        </p15:guide>
        <p15:guide id="11" orient="horz" pos="1759">
          <p15:clr>
            <a:srgbClr val="A4A3A4"/>
          </p15:clr>
        </p15:guide>
        <p15:guide id="12" pos="231">
          <p15:clr>
            <a:srgbClr val="A4A3A4"/>
          </p15:clr>
        </p15:guide>
        <p15:guide id="13" pos="5528">
          <p15:clr>
            <a:srgbClr val="A4A3A4"/>
          </p15:clr>
        </p15:guide>
        <p15:guide id="14" pos="1311">
          <p15:clr>
            <a:srgbClr val="A4A3A4"/>
          </p15:clr>
        </p15:guide>
        <p15:guide id="15" pos="2391">
          <p15:clr>
            <a:srgbClr val="A4A3A4"/>
          </p15:clr>
        </p15:guide>
        <p15:guide id="16" pos="3471">
          <p15:clr>
            <a:srgbClr val="A4A3A4"/>
          </p15:clr>
        </p15:guide>
        <p15:guide id="17" pos="4554">
          <p15:clr>
            <a:srgbClr val="A4A3A4"/>
          </p15:clr>
        </p15:guide>
        <p15:guide id="18" pos="2776">
          <p15:clr>
            <a:srgbClr val="A4A3A4"/>
          </p15:clr>
        </p15:guide>
        <p15:guide id="19" pos="2984">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CED"/>
    <a:srgbClr val="9C5FB5"/>
    <a:srgbClr val="9064AA"/>
    <a:srgbClr val="565A5C"/>
    <a:srgbClr val="000000"/>
    <a:srgbClr val="427730"/>
    <a:srgbClr val="D5D5D5"/>
    <a:srgbClr val="D5D5D2"/>
    <a:srgbClr val="E00371"/>
    <a:srgbClr val="005E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4778" autoAdjust="0"/>
  </p:normalViewPr>
  <p:slideViewPr>
    <p:cSldViewPr snapToGrid="0">
      <p:cViewPr varScale="1">
        <p:scale>
          <a:sx n="74" d="100"/>
          <a:sy n="74" d="100"/>
        </p:scale>
        <p:origin x="1277" y="39"/>
      </p:cViewPr>
      <p:guideLst>
        <p:guide orient="horz" pos="1010"/>
        <p:guide orient="horz" pos="3890"/>
        <p:guide orient="horz" pos="4193"/>
        <p:guide orient="horz" pos="2452"/>
        <p:guide orient="horz" pos="498"/>
        <p:guide orient="horz" pos="417"/>
        <p:guide orient="horz" pos="688"/>
        <p:guide orient="horz" pos="4095"/>
        <p:guide orient="horz" pos="267"/>
        <p:guide orient="horz" pos="4012"/>
        <p:guide orient="horz" pos="1759"/>
        <p:guide pos="231"/>
        <p:guide pos="5528"/>
        <p:guide pos="1311"/>
        <p:guide pos="2391"/>
        <p:guide pos="3471"/>
        <p:guide pos="4554"/>
        <p:guide pos="2776"/>
        <p:guide pos="2984"/>
      </p:guideLst>
    </p:cSldViewPr>
  </p:slideViewPr>
  <p:outlineViewPr>
    <p:cViewPr>
      <p:scale>
        <a:sx n="33" d="100"/>
        <a:sy n="33" d="100"/>
      </p:scale>
      <p:origin x="0" y="17826"/>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4" d="100"/>
          <a:sy n="94" d="100"/>
        </p:scale>
        <p:origin x="-3672" y="-108"/>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89B54F0-1D7F-4045-8213-B7D9C7FFB374}" type="datetimeFigureOut">
              <a:rPr lang="en-GB" smtClean="0"/>
              <a:t>10/02/2020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34632E1-11D0-46CC-8676-7C313BB9F556}" type="slidenum">
              <a:rPr lang="en-GB" smtClean="0"/>
              <a:t>‹#›</a:t>
            </a:fld>
            <a:endParaRPr lang="en-GB"/>
          </a:p>
        </p:txBody>
      </p:sp>
    </p:spTree>
    <p:extLst>
      <p:ext uri="{BB962C8B-B14F-4D97-AF65-F5344CB8AC3E}">
        <p14:creationId xmlns:p14="http://schemas.microsoft.com/office/powerpoint/2010/main" val="726327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5560" tIns="47780" rIns="95560" bIns="47780" rtlCol="0"/>
          <a:lstStyle>
            <a:lvl1pPr algn="l">
              <a:defRPr sz="13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5560" tIns="47780" rIns="95560" bIns="47780" rtlCol="0"/>
          <a:lstStyle>
            <a:lvl1pPr algn="r">
              <a:defRPr sz="1300"/>
            </a:lvl1pPr>
          </a:lstStyle>
          <a:p>
            <a:fld id="{D77633BE-0766-4701-97A4-87960AEAA15B}" type="datetimeFigureOut">
              <a:rPr lang="en-US" smtClean="0"/>
              <a:t>2/10/2020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560" tIns="47780" rIns="95560" bIns="47780"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5560" tIns="47780" rIns="95560" bIns="477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6332"/>
          </a:xfrm>
          <a:prstGeom prst="rect">
            <a:avLst/>
          </a:prstGeom>
        </p:spPr>
        <p:txBody>
          <a:bodyPr vert="horz" lIns="95560" tIns="47780" rIns="95560" bIns="47780" rtlCol="0" anchor="b"/>
          <a:lstStyle>
            <a:lvl1pPr algn="l">
              <a:defRPr sz="1300"/>
            </a:lvl1pPr>
          </a:lstStyle>
          <a:p>
            <a:endParaRPr lang="en-US"/>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5560" tIns="47780" rIns="95560" bIns="47780" rtlCol="0" anchor="b"/>
          <a:lstStyle>
            <a:lvl1pPr algn="r">
              <a:defRPr sz="1300"/>
            </a:lvl1pPr>
          </a:lstStyle>
          <a:p>
            <a:fld id="{A2B71D9D-C59C-46A3-89DC-993D8C59CBB9}" type="slidenum">
              <a:rPr lang="en-US" smtClean="0"/>
              <a:t>‹#›</a:t>
            </a:fld>
            <a:endParaRPr lang="en-US"/>
          </a:p>
        </p:txBody>
      </p:sp>
    </p:spTree>
    <p:extLst>
      <p:ext uri="{BB962C8B-B14F-4D97-AF65-F5344CB8AC3E}">
        <p14:creationId xmlns:p14="http://schemas.microsoft.com/office/powerpoint/2010/main" val="97344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10</a:t>
            </a:fld>
            <a:endParaRPr lang="en-US"/>
          </a:p>
        </p:txBody>
      </p:sp>
    </p:spTree>
    <p:extLst>
      <p:ext uri="{BB962C8B-B14F-4D97-AF65-F5344CB8AC3E}">
        <p14:creationId xmlns:p14="http://schemas.microsoft.com/office/powerpoint/2010/main" val="3651542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11</a:t>
            </a:fld>
            <a:endParaRPr lang="en-US"/>
          </a:p>
        </p:txBody>
      </p:sp>
    </p:spTree>
    <p:extLst>
      <p:ext uri="{BB962C8B-B14F-4D97-AF65-F5344CB8AC3E}">
        <p14:creationId xmlns:p14="http://schemas.microsoft.com/office/powerpoint/2010/main" val="8987415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12</a:t>
            </a:fld>
            <a:endParaRPr lang="en-US"/>
          </a:p>
        </p:txBody>
      </p:sp>
    </p:spTree>
    <p:extLst>
      <p:ext uri="{BB962C8B-B14F-4D97-AF65-F5344CB8AC3E}">
        <p14:creationId xmlns:p14="http://schemas.microsoft.com/office/powerpoint/2010/main" val="13446455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13</a:t>
            </a:fld>
            <a:endParaRPr lang="en-US"/>
          </a:p>
        </p:txBody>
      </p:sp>
    </p:spTree>
    <p:extLst>
      <p:ext uri="{BB962C8B-B14F-4D97-AF65-F5344CB8AC3E}">
        <p14:creationId xmlns:p14="http://schemas.microsoft.com/office/powerpoint/2010/main" val="2904989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14</a:t>
            </a:fld>
            <a:endParaRPr lang="en-US"/>
          </a:p>
        </p:txBody>
      </p:sp>
    </p:spTree>
    <p:extLst>
      <p:ext uri="{BB962C8B-B14F-4D97-AF65-F5344CB8AC3E}">
        <p14:creationId xmlns:p14="http://schemas.microsoft.com/office/powerpoint/2010/main" val="2303277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15</a:t>
            </a:fld>
            <a:endParaRPr lang="en-US"/>
          </a:p>
        </p:txBody>
      </p:sp>
    </p:spTree>
    <p:extLst>
      <p:ext uri="{BB962C8B-B14F-4D97-AF65-F5344CB8AC3E}">
        <p14:creationId xmlns:p14="http://schemas.microsoft.com/office/powerpoint/2010/main" val="24211885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16</a:t>
            </a:fld>
            <a:endParaRPr lang="en-US"/>
          </a:p>
        </p:txBody>
      </p:sp>
    </p:spTree>
    <p:extLst>
      <p:ext uri="{BB962C8B-B14F-4D97-AF65-F5344CB8AC3E}">
        <p14:creationId xmlns:p14="http://schemas.microsoft.com/office/powerpoint/2010/main" val="2117449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17</a:t>
            </a:fld>
            <a:endParaRPr lang="en-US"/>
          </a:p>
        </p:txBody>
      </p:sp>
    </p:spTree>
    <p:extLst>
      <p:ext uri="{BB962C8B-B14F-4D97-AF65-F5344CB8AC3E}">
        <p14:creationId xmlns:p14="http://schemas.microsoft.com/office/powerpoint/2010/main" val="10390612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18</a:t>
            </a:fld>
            <a:endParaRPr lang="en-US"/>
          </a:p>
        </p:txBody>
      </p:sp>
    </p:spTree>
    <p:extLst>
      <p:ext uri="{BB962C8B-B14F-4D97-AF65-F5344CB8AC3E}">
        <p14:creationId xmlns:p14="http://schemas.microsoft.com/office/powerpoint/2010/main" val="37662096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19</a:t>
            </a:fld>
            <a:endParaRPr lang="en-US"/>
          </a:p>
        </p:txBody>
      </p:sp>
    </p:spTree>
    <p:extLst>
      <p:ext uri="{BB962C8B-B14F-4D97-AF65-F5344CB8AC3E}">
        <p14:creationId xmlns:p14="http://schemas.microsoft.com/office/powerpoint/2010/main" val="1994742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23</a:t>
            </a:fld>
            <a:endParaRPr lang="en-US"/>
          </a:p>
        </p:txBody>
      </p:sp>
    </p:spTree>
    <p:extLst>
      <p:ext uri="{BB962C8B-B14F-4D97-AF65-F5344CB8AC3E}">
        <p14:creationId xmlns:p14="http://schemas.microsoft.com/office/powerpoint/2010/main" val="42422485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32</a:t>
            </a:fld>
            <a:endParaRPr lang="en-US"/>
          </a:p>
        </p:txBody>
      </p:sp>
    </p:spTree>
    <p:extLst>
      <p:ext uri="{BB962C8B-B14F-4D97-AF65-F5344CB8AC3E}">
        <p14:creationId xmlns:p14="http://schemas.microsoft.com/office/powerpoint/2010/main" val="10636398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3</a:t>
            </a:fld>
            <a:endParaRPr lang="en-US"/>
          </a:p>
        </p:txBody>
      </p:sp>
    </p:spTree>
    <p:extLst>
      <p:ext uri="{BB962C8B-B14F-4D97-AF65-F5344CB8AC3E}">
        <p14:creationId xmlns:p14="http://schemas.microsoft.com/office/powerpoint/2010/main" val="1732996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4</a:t>
            </a:fld>
            <a:endParaRPr lang="en-US"/>
          </a:p>
        </p:txBody>
      </p:sp>
    </p:spTree>
    <p:extLst>
      <p:ext uri="{BB962C8B-B14F-4D97-AF65-F5344CB8AC3E}">
        <p14:creationId xmlns:p14="http://schemas.microsoft.com/office/powerpoint/2010/main" val="234157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5</a:t>
            </a:fld>
            <a:endParaRPr lang="en-US"/>
          </a:p>
        </p:txBody>
      </p:sp>
    </p:spTree>
    <p:extLst>
      <p:ext uri="{BB962C8B-B14F-4D97-AF65-F5344CB8AC3E}">
        <p14:creationId xmlns:p14="http://schemas.microsoft.com/office/powerpoint/2010/main" val="188225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6</a:t>
            </a:fld>
            <a:endParaRPr lang="en-US"/>
          </a:p>
        </p:txBody>
      </p:sp>
    </p:spTree>
    <p:extLst>
      <p:ext uri="{BB962C8B-B14F-4D97-AF65-F5344CB8AC3E}">
        <p14:creationId xmlns:p14="http://schemas.microsoft.com/office/powerpoint/2010/main" val="3485707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7</a:t>
            </a:fld>
            <a:endParaRPr lang="en-US"/>
          </a:p>
        </p:txBody>
      </p:sp>
    </p:spTree>
    <p:extLst>
      <p:ext uri="{BB962C8B-B14F-4D97-AF65-F5344CB8AC3E}">
        <p14:creationId xmlns:p14="http://schemas.microsoft.com/office/powerpoint/2010/main" val="1985265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8</a:t>
            </a:fld>
            <a:endParaRPr lang="en-US"/>
          </a:p>
        </p:txBody>
      </p:sp>
    </p:spTree>
    <p:extLst>
      <p:ext uri="{BB962C8B-B14F-4D97-AF65-F5344CB8AC3E}">
        <p14:creationId xmlns:p14="http://schemas.microsoft.com/office/powerpoint/2010/main" val="5036993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a:p>
        </p:txBody>
      </p:sp>
      <p:sp>
        <p:nvSpPr>
          <p:cNvPr id="4" name="Slide Number Placeholder 3"/>
          <p:cNvSpPr>
            <a:spLocks noGrp="1"/>
          </p:cNvSpPr>
          <p:nvPr>
            <p:ph type="sldNum" sz="quarter" idx="10"/>
          </p:nvPr>
        </p:nvSpPr>
        <p:spPr/>
        <p:txBody>
          <a:bodyPr/>
          <a:lstStyle/>
          <a:p>
            <a:fld id="{A2B71D9D-C59C-46A3-89DC-993D8C59CBB9}" type="slidenum">
              <a:rPr lang="en-US" smtClean="0"/>
              <a:t>9</a:t>
            </a:fld>
            <a:endParaRPr lang="en-US"/>
          </a:p>
        </p:txBody>
      </p:sp>
    </p:spTree>
    <p:extLst>
      <p:ext uri="{BB962C8B-B14F-4D97-AF65-F5344CB8AC3E}">
        <p14:creationId xmlns:p14="http://schemas.microsoft.com/office/powerpoint/2010/main" val="24936694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p:nvPr userDrawn="1"/>
        </p:nvSpPr>
        <p:spPr>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a:p>
        </p:txBody>
      </p:sp>
      <p:sp>
        <p:nvSpPr>
          <p:cNvPr id="2" name="Title 1"/>
          <p:cNvSpPr>
            <a:spLocks noGrp="1"/>
          </p:cNvSpPr>
          <p:nvPr>
            <p:ph type="ctrTitle"/>
          </p:nvPr>
        </p:nvSpPr>
        <p:spPr>
          <a:xfrm>
            <a:off x="366713" y="2178030"/>
            <a:ext cx="6876200" cy="553998"/>
          </a:xfrm>
        </p:spPr>
        <p:txBody>
          <a:bodyPr wrap="square" lIns="0" tIns="0" rIns="0" bIns="0" anchor="b" anchorCtr="0">
            <a:spAutoFit/>
          </a:bodyPr>
          <a:lstStyle>
            <a:lvl1pPr algn="l">
              <a:lnSpc>
                <a:spcPct val="100000"/>
              </a:lnSpc>
              <a:defRPr sz="3600" b="1">
                <a:solidFill>
                  <a:schemeClr val="bg1"/>
                </a:solidFill>
                <a:latin typeface="+mj-lt"/>
                <a:cs typeface="Arial" pitchFamily="34" charset="0"/>
              </a:defRPr>
            </a:lvl1pPr>
          </a:lstStyle>
          <a:p>
            <a:r>
              <a:rPr lang="en-US" noProof="0"/>
              <a:t>Click to edit Master title style</a:t>
            </a:r>
            <a:endParaRPr lang="en-GB" noProof="0"/>
          </a:p>
        </p:txBody>
      </p:sp>
      <p:sp>
        <p:nvSpPr>
          <p:cNvPr id="3" name="Subtitle 2"/>
          <p:cNvSpPr>
            <a:spLocks noGrp="1"/>
          </p:cNvSpPr>
          <p:nvPr>
            <p:ph type="subTitle" idx="1"/>
          </p:nvPr>
        </p:nvSpPr>
        <p:spPr>
          <a:xfrm>
            <a:off x="366713" y="2788920"/>
            <a:ext cx="6876200" cy="1280160"/>
          </a:xfrm>
        </p:spPr>
        <p:txBody>
          <a:bodyPr wrap="square" lIns="0" tIns="0" rIns="0" bIns="0">
            <a:noAutofit/>
          </a:bodyPr>
          <a:lstStyle>
            <a:lvl1pPr marL="0" indent="0" algn="l">
              <a:lnSpc>
                <a:spcPct val="90000"/>
              </a:lnSpc>
              <a:spcBef>
                <a:spcPct val="0"/>
              </a:spcBef>
              <a:buNone/>
              <a:defRPr sz="3600" b="0">
                <a:solidFill>
                  <a:schemeClr val="bg1"/>
                </a:solidFill>
                <a:latin typeface="+mj-lt"/>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endParaRPr lang="en-GB" noProof="0"/>
          </a:p>
        </p:txBody>
      </p:sp>
      <p:sp>
        <p:nvSpPr>
          <p:cNvPr id="6" name="Date Placeholder 5"/>
          <p:cNvSpPr>
            <a:spLocks noGrp="1"/>
          </p:cNvSpPr>
          <p:nvPr>
            <p:ph type="dt" sz="half" idx="10"/>
          </p:nvPr>
        </p:nvSpPr>
        <p:spPr>
          <a:xfrm>
            <a:off x="366713" y="4466951"/>
            <a:ext cx="1620000" cy="161583"/>
          </a:xfrm>
        </p:spPr>
        <p:txBody>
          <a:bodyPr/>
          <a:lstStyle>
            <a:lvl1pPr>
              <a:defRPr sz="1050" b="1">
                <a:solidFill>
                  <a:schemeClr val="bg1"/>
                </a:solidFill>
              </a:defRPr>
            </a:lvl1pPr>
          </a:lstStyle>
          <a:p>
            <a:r>
              <a:rPr lang="en-US" noProof="0"/>
              <a:t>Month Day, Year</a:t>
            </a:r>
            <a:endParaRPr lang="en-GB" noProof="0"/>
          </a:p>
        </p:txBody>
      </p:sp>
      <p:sp>
        <p:nvSpPr>
          <p:cNvPr id="5" name="Footer Placeholder 4"/>
          <p:cNvSpPr>
            <a:spLocks noGrp="1"/>
          </p:cNvSpPr>
          <p:nvPr>
            <p:ph type="ftr" sz="quarter" idx="12"/>
          </p:nvPr>
        </p:nvSpPr>
        <p:spPr>
          <a:xfrm>
            <a:off x="366713" y="6858692"/>
            <a:ext cx="2160000" cy="144000"/>
          </a:xfrm>
        </p:spPr>
        <p:txBody>
          <a:bodyPr/>
          <a:lstStyle>
            <a:lvl1pPr>
              <a:defRPr>
                <a:solidFill>
                  <a:schemeClr val="bg1"/>
                </a:solidFill>
              </a:defRPr>
            </a:lvl1pPr>
          </a:lstStyle>
          <a:p>
            <a:r>
              <a:rPr lang="en-GB" noProof="0"/>
              <a:t>Footer or alternate date</a:t>
            </a:r>
          </a:p>
        </p:txBody>
      </p:sp>
      <p:sp>
        <p:nvSpPr>
          <p:cNvPr id="7" name="Slide Number Placeholder 6"/>
          <p:cNvSpPr>
            <a:spLocks noGrp="1"/>
          </p:cNvSpPr>
          <p:nvPr>
            <p:ph type="sldNum" sz="quarter" idx="13"/>
          </p:nvPr>
        </p:nvSpPr>
        <p:spPr>
          <a:xfrm>
            <a:off x="8631700" y="6858000"/>
            <a:ext cx="144000" cy="144000"/>
          </a:xfrm>
        </p:spPr>
        <p:txBody>
          <a:bodyPr/>
          <a:lstStyle>
            <a:lvl1pPr>
              <a:defRPr>
                <a:solidFill>
                  <a:schemeClr val="bg1"/>
                </a:solidFill>
              </a:defRPr>
            </a:lvl1pPr>
          </a:lstStyle>
          <a:p>
            <a:fld id="{D34DACC3-9742-4940-92E6-4CAB853A3218}" type="slidenum">
              <a:rPr lang="en-GB" smtClean="0"/>
              <a:t>‹#›</a:t>
            </a:fld>
            <a:endParaRPr lang="en-GB"/>
          </a:p>
        </p:txBody>
      </p:sp>
      <p:pic>
        <p:nvPicPr>
          <p:cNvPr id="9" name="Picture 8">
            <a:extLst>
              <a:ext uri="{FF2B5EF4-FFF2-40B4-BE49-F238E27FC236}">
                <a16:creationId xmlns:a16="http://schemas.microsoft.com/office/drawing/2014/main" id="{F4D390E9-DB3D-9C43-A4B6-5C514C031AF8}"/>
              </a:ext>
            </a:extLst>
          </p:cNvPr>
          <p:cNvPicPr>
            <a:picLocks noChangeAspect="1"/>
          </p:cNvPicPr>
          <p:nvPr userDrawn="1"/>
        </p:nvPicPr>
        <p:blipFill>
          <a:blip r:embed="rId2"/>
          <a:srcRect/>
          <a:stretch>
            <a:fillRect/>
          </a:stretch>
        </p:blipFill>
        <p:spPr>
          <a:xfrm>
            <a:off x="6665976" y="486279"/>
            <a:ext cx="2109723" cy="219763"/>
          </a:xfrm>
          <a:prstGeom prst="rect">
            <a:avLst/>
          </a:prstGeom>
        </p:spPr>
      </p:pic>
    </p:spTree>
    <p:extLst>
      <p:ext uri="{BB962C8B-B14F-4D97-AF65-F5344CB8AC3E}">
        <p14:creationId xmlns:p14="http://schemas.microsoft.com/office/powerpoint/2010/main" val="138997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am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noProof="0"/>
              <a:t>Month Day, Year</a:t>
            </a:r>
            <a:endParaRPr lang="en-GB" noProof="0"/>
          </a:p>
        </p:txBody>
      </p:sp>
      <p:sp>
        <p:nvSpPr>
          <p:cNvPr id="6" name="Slide Number Placeholder 5"/>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14" name="Text Placeholder 13"/>
          <p:cNvSpPr>
            <a:spLocks noGrp="1"/>
          </p:cNvSpPr>
          <p:nvPr>
            <p:ph type="body" sz="quarter" idx="14"/>
          </p:nvPr>
        </p:nvSpPr>
        <p:spPr>
          <a:xfrm>
            <a:off x="1490889" y="1568454"/>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1490889" y="2833435"/>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18" name="Text Placeholder 17"/>
          <p:cNvSpPr>
            <a:spLocks noGrp="1"/>
          </p:cNvSpPr>
          <p:nvPr>
            <p:ph type="body" sz="quarter" idx="16"/>
          </p:nvPr>
        </p:nvSpPr>
        <p:spPr>
          <a:xfrm>
            <a:off x="5842655" y="4139444"/>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5842655" y="1568454"/>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2" name="Text Placeholder 21"/>
          <p:cNvSpPr>
            <a:spLocks noGrp="1"/>
          </p:cNvSpPr>
          <p:nvPr>
            <p:ph type="body" sz="quarter" idx="18"/>
          </p:nvPr>
        </p:nvSpPr>
        <p:spPr>
          <a:xfrm>
            <a:off x="5842655" y="2833435"/>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a:p>
        </p:txBody>
      </p:sp>
      <p:sp>
        <p:nvSpPr>
          <p:cNvPr id="28" name="Picture Placeholder 27"/>
          <p:cNvSpPr>
            <a:spLocks noGrp="1"/>
          </p:cNvSpPr>
          <p:nvPr>
            <p:ph type="pic" sz="quarter" idx="21"/>
          </p:nvPr>
        </p:nvSpPr>
        <p:spPr>
          <a:xfrm>
            <a:off x="368300" y="28691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a:p>
        </p:txBody>
      </p:sp>
      <p:sp>
        <p:nvSpPr>
          <p:cNvPr id="30" name="Picture Placeholder 29"/>
          <p:cNvSpPr>
            <a:spLocks noGrp="1"/>
          </p:cNvSpPr>
          <p:nvPr>
            <p:ph type="pic" sz="quarter" idx="22"/>
          </p:nvPr>
        </p:nvSpPr>
        <p:spPr>
          <a:xfrm>
            <a:off x="3683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a:p>
        </p:txBody>
      </p:sp>
      <p:sp>
        <p:nvSpPr>
          <p:cNvPr id="32" name="Picture Placeholder 31"/>
          <p:cNvSpPr>
            <a:spLocks noGrp="1"/>
          </p:cNvSpPr>
          <p:nvPr>
            <p:ph type="pic" sz="quarter" idx="23"/>
          </p:nvPr>
        </p:nvSpPr>
        <p:spPr>
          <a:xfrm>
            <a:off x="4737100" y="1601787"/>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a:p>
        </p:txBody>
      </p:sp>
      <p:sp>
        <p:nvSpPr>
          <p:cNvPr id="34" name="Picture Placeholder 33"/>
          <p:cNvSpPr>
            <a:spLocks noGrp="1"/>
          </p:cNvSpPr>
          <p:nvPr>
            <p:ph type="pic" sz="quarter" idx="24"/>
          </p:nvPr>
        </p:nvSpPr>
        <p:spPr>
          <a:xfrm>
            <a:off x="4737100" y="2870616"/>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a:p>
        </p:txBody>
      </p:sp>
      <p:sp>
        <p:nvSpPr>
          <p:cNvPr id="36" name="Picture Placeholder 35"/>
          <p:cNvSpPr>
            <a:spLocks noGrp="1"/>
          </p:cNvSpPr>
          <p:nvPr>
            <p:ph type="pic" sz="quarter" idx="25"/>
          </p:nvPr>
        </p:nvSpPr>
        <p:spPr>
          <a:xfrm>
            <a:off x="4737100" y="4139444"/>
            <a:ext cx="960120" cy="960120"/>
          </a:xfrm>
          <a:solidFill>
            <a:schemeClr val="bg2"/>
          </a:solidFill>
        </p:spPr>
        <p:txBody>
          <a:bodyPr anchor="ctr" anchorCtr="1"/>
          <a:lstStyle>
            <a:lvl1pPr marL="0" indent="0">
              <a:buNone/>
              <a:defRPr sz="1100">
                <a:solidFill>
                  <a:schemeClr val="bg2"/>
                </a:solidFill>
              </a:defRPr>
            </a:lvl1pPr>
          </a:lstStyle>
          <a:p>
            <a:r>
              <a:rPr lang="en-US" noProof="0"/>
              <a:t>Click icon to add picture</a:t>
            </a:r>
            <a:endParaRPr lang="en-GB" noProof="0"/>
          </a:p>
        </p:txBody>
      </p:sp>
      <p:sp>
        <p:nvSpPr>
          <p:cNvPr id="38" name="Text Placeholder 37"/>
          <p:cNvSpPr>
            <a:spLocks noGrp="1"/>
          </p:cNvSpPr>
          <p:nvPr>
            <p:ph type="body" sz="quarter" idx="26"/>
          </p:nvPr>
        </p:nvSpPr>
        <p:spPr>
          <a:xfrm>
            <a:off x="1490889" y="4106110"/>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Edit Master text styles</a:t>
            </a:r>
          </a:p>
          <a:p>
            <a:pPr lvl="1"/>
            <a:r>
              <a:rPr lang="en-US" noProof="0"/>
              <a:t>Second level</a:t>
            </a:r>
          </a:p>
          <a:p>
            <a:pPr lvl="2"/>
            <a:r>
              <a:rPr lang="en-US" noProof="0"/>
              <a:t>Third level</a:t>
            </a:r>
          </a:p>
        </p:txBody>
      </p:sp>
      <p:sp>
        <p:nvSpPr>
          <p:cNvPr id="3" name="Title 2"/>
          <p:cNvSpPr>
            <a:spLocks noGrp="1"/>
          </p:cNvSpPr>
          <p:nvPr>
            <p:ph type="title"/>
          </p:nvPr>
        </p:nvSpPr>
        <p:spPr/>
        <p:txBody>
          <a:bodyPr/>
          <a:lstStyle/>
          <a:p>
            <a:r>
              <a:rPr lang="en-US" noProof="0"/>
              <a:t>Click to edit Master title style</a:t>
            </a:r>
            <a:endParaRPr lang="en-GB" noProof="0"/>
          </a:p>
        </p:txBody>
      </p:sp>
      <p:sp>
        <p:nvSpPr>
          <p:cNvPr id="2" name="Footer Placeholder 1"/>
          <p:cNvSpPr>
            <a:spLocks noGrp="1"/>
          </p:cNvSpPr>
          <p:nvPr>
            <p:ph type="ftr" sz="quarter" idx="28"/>
          </p:nvPr>
        </p:nvSpPr>
        <p:spPr/>
        <p:txBody>
          <a:bodyPr/>
          <a:lstStyle/>
          <a:p>
            <a:r>
              <a:rPr lang="en-GB" noProof="0"/>
              <a:t>Footer or alternate date</a:t>
            </a:r>
          </a:p>
        </p:txBody>
      </p:sp>
    </p:spTree>
    <p:extLst>
      <p:ext uri="{BB962C8B-B14F-4D97-AF65-F5344CB8AC3E}">
        <p14:creationId xmlns:p14="http://schemas.microsoft.com/office/powerpoint/2010/main" val="381717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dividual Bi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noProof="0"/>
              <a:t>Month Day, Year</a:t>
            </a:r>
            <a:endParaRPr lang="en-GB" noProof="0"/>
          </a:p>
        </p:txBody>
      </p:sp>
      <p:sp>
        <p:nvSpPr>
          <p:cNvPr id="6" name="Slide Number Placeholder 5"/>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14" name="Text Placeholder 13"/>
          <p:cNvSpPr>
            <a:spLocks noGrp="1"/>
          </p:cNvSpPr>
          <p:nvPr>
            <p:ph type="body" sz="quarter" idx="14"/>
          </p:nvPr>
        </p:nvSpPr>
        <p:spPr>
          <a:xfrm>
            <a:off x="1490888" y="1568454"/>
            <a:ext cx="2916011"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68300" y="1601788"/>
            <a:ext cx="960120" cy="957262"/>
          </a:xfrm>
          <a:solidFill>
            <a:schemeClr val="bg2"/>
          </a:solidFill>
        </p:spPr>
        <p:txBody>
          <a:bodyPr anchor="ctr" anchorCtr="1"/>
          <a:lstStyle>
            <a:lvl1pPr marL="0" indent="0" algn="ctr">
              <a:buNone/>
              <a:defRPr sz="1100">
                <a:solidFill>
                  <a:schemeClr val="bg2"/>
                </a:solidFill>
              </a:defRPr>
            </a:lvl1pPr>
          </a:lstStyle>
          <a:p>
            <a:r>
              <a:rPr lang="en-US" noProof="0"/>
              <a:t>Click icon to add picture</a:t>
            </a:r>
            <a:endParaRPr lang="en-GB" noProof="0"/>
          </a:p>
        </p:txBody>
      </p:sp>
      <p:sp>
        <p:nvSpPr>
          <p:cNvPr id="21" name="Text Placeholder 20"/>
          <p:cNvSpPr>
            <a:spLocks noGrp="1"/>
          </p:cNvSpPr>
          <p:nvPr>
            <p:ph type="body" sz="quarter" idx="21"/>
          </p:nvPr>
        </p:nvSpPr>
        <p:spPr>
          <a:xfrm>
            <a:off x="366712" y="2791375"/>
            <a:ext cx="4040187" cy="3383999"/>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24" name="Text Placeholder 23"/>
          <p:cNvSpPr>
            <a:spLocks noGrp="1"/>
          </p:cNvSpPr>
          <p:nvPr>
            <p:ph type="body" sz="quarter" idx="22"/>
          </p:nvPr>
        </p:nvSpPr>
        <p:spPr>
          <a:xfrm>
            <a:off x="4737100" y="2791375"/>
            <a:ext cx="4038600" cy="3384000"/>
          </a:xfrm>
        </p:spPr>
        <p:txBody>
          <a:bodyPr/>
          <a:lstStyle>
            <a:lvl1pPr marL="115888" indent="-115888">
              <a:spcBef>
                <a:spcPts val="600"/>
              </a:spcBef>
              <a:buClr>
                <a:schemeClr val="tx1"/>
              </a:buClr>
              <a:defRPr sz="1050" b="0">
                <a:solidFill>
                  <a:srgbClr val="565A5C"/>
                </a:solidFill>
              </a:defRPr>
            </a:lvl1pPr>
            <a:lvl2pPr marL="230400" indent="-115200">
              <a:spcBef>
                <a:spcPts val="600"/>
              </a:spcBef>
              <a:defRPr sz="1050"/>
            </a:lvl2pPr>
            <a:lvl3pPr marL="345600" indent="-115200">
              <a:spcBef>
                <a:spcPts val="600"/>
              </a:spcBef>
              <a:defRPr sz="1050"/>
            </a:lvl3pPr>
            <a:lvl4pPr marL="460800" indent="-115200">
              <a:spcBef>
                <a:spcPts val="600"/>
              </a:spcBef>
              <a:defRPr sz="1050"/>
            </a:lvl4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3" name="Title 2"/>
          <p:cNvSpPr>
            <a:spLocks noGrp="1"/>
          </p:cNvSpPr>
          <p:nvPr>
            <p:ph type="title"/>
          </p:nvPr>
        </p:nvSpPr>
        <p:spPr/>
        <p:txBody>
          <a:bodyPr/>
          <a:lstStyle/>
          <a:p>
            <a:r>
              <a:rPr lang="en-US" noProof="0"/>
              <a:t>Click to edit Master title style</a:t>
            </a:r>
            <a:endParaRPr lang="en-GB" noProof="0"/>
          </a:p>
        </p:txBody>
      </p:sp>
      <p:sp>
        <p:nvSpPr>
          <p:cNvPr id="2" name="Footer Placeholder 1"/>
          <p:cNvSpPr>
            <a:spLocks noGrp="1"/>
          </p:cNvSpPr>
          <p:nvPr>
            <p:ph type="ftr" sz="quarter" idx="23"/>
          </p:nvPr>
        </p:nvSpPr>
        <p:spPr/>
        <p:txBody>
          <a:bodyPr/>
          <a:lstStyle/>
          <a:p>
            <a:r>
              <a:rPr lang="en-GB" noProof="0"/>
              <a:t>Footer or alternate date</a:t>
            </a:r>
          </a:p>
        </p:txBody>
      </p:sp>
    </p:spTree>
    <p:extLst>
      <p:ext uri="{BB962C8B-B14F-4D97-AF65-F5344CB8AC3E}">
        <p14:creationId xmlns:p14="http://schemas.microsoft.com/office/powerpoint/2010/main" val="3217179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mbstone">
    <p:spTree>
      <p:nvGrpSpPr>
        <p:cNvPr id="1" name=""/>
        <p:cNvGrpSpPr/>
        <p:nvPr/>
      </p:nvGrpSpPr>
      <p:grpSpPr>
        <a:xfrm>
          <a:off x="0" y="0"/>
          <a:ext cx="0" cy="0"/>
          <a:chOff x="0" y="0"/>
          <a:chExt cx="0" cy="0"/>
        </a:xfrm>
      </p:grpSpPr>
      <p:sp>
        <p:nvSpPr>
          <p:cNvPr id="55" name="Picture Placeholder 54"/>
          <p:cNvSpPr>
            <a:spLocks noGrp="1"/>
          </p:cNvSpPr>
          <p:nvPr>
            <p:ph type="pic" sz="quarter" idx="35" hasCustomPrompt="1"/>
          </p:nvPr>
        </p:nvSpPr>
        <p:spPr>
          <a:xfrm>
            <a:off x="7229475" y="1603374"/>
            <a:ext cx="1546225" cy="1368000"/>
          </a:xfrm>
        </p:spPr>
        <p:txBody>
          <a:bodyPr anchor="ctr" anchorCtr="0"/>
          <a:lstStyle>
            <a:lvl1pPr marL="0" marR="0" indent="0" algn="ctr" defTabSz="457200" rtl="0" eaLnBrk="1" fontAlgn="auto" latinLnBrk="0" hangingPunct="1">
              <a:lnSpc>
                <a:spcPct val="100000"/>
              </a:lnSpc>
              <a:spcBef>
                <a:spcPts val="1000"/>
              </a:spcBef>
              <a:spcAft>
                <a:spcPct val="0"/>
              </a:spcAft>
              <a:buClr>
                <a:schemeClr val="accent1"/>
              </a:buClr>
              <a:buSzTx/>
              <a:buFont typeface="Arial"/>
              <a:buNone/>
              <a:defRPr sz="1000"/>
            </a:lvl1pPr>
          </a:lstStyle>
          <a:p>
            <a:r>
              <a:rPr lang="en-GB" noProof="0"/>
              <a:t>Photo 4.3x3.8cm</a:t>
            </a:r>
          </a:p>
        </p:txBody>
      </p:sp>
      <p:sp>
        <p:nvSpPr>
          <p:cNvPr id="56" name="Picture Placeholder 54"/>
          <p:cNvSpPr>
            <a:spLocks noGrp="1"/>
          </p:cNvSpPr>
          <p:nvPr>
            <p:ph type="pic" sz="quarter" idx="36" hasCustomPrompt="1"/>
          </p:nvPr>
        </p:nvSpPr>
        <p:spPr>
          <a:xfrm>
            <a:off x="7229475" y="3125962"/>
            <a:ext cx="1546225" cy="1368000"/>
          </a:xfrm>
        </p:spPr>
        <p:txBody>
          <a:bodyPr anchor="ctr" anchorCtr="0"/>
          <a:lstStyle>
            <a:lvl1pPr marL="0" indent="0" algn="ctr">
              <a:buNone/>
              <a:defRPr sz="1000"/>
            </a:lvl1pPr>
          </a:lstStyle>
          <a:p>
            <a:r>
              <a:rPr lang="en-GB" noProof="0"/>
              <a:t>Photo 4.3x3.8cm</a:t>
            </a:r>
          </a:p>
        </p:txBody>
      </p:sp>
      <p:sp>
        <p:nvSpPr>
          <p:cNvPr id="57" name="Picture Placeholder 54"/>
          <p:cNvSpPr>
            <a:spLocks noGrp="1"/>
          </p:cNvSpPr>
          <p:nvPr>
            <p:ph type="pic" sz="quarter" idx="37" hasCustomPrompt="1"/>
          </p:nvPr>
        </p:nvSpPr>
        <p:spPr>
          <a:xfrm>
            <a:off x="7229475" y="4648550"/>
            <a:ext cx="1546225" cy="1368000"/>
          </a:xfrm>
        </p:spPr>
        <p:txBody>
          <a:bodyPr anchor="ctr" anchorCtr="0"/>
          <a:lstStyle>
            <a:lvl1pPr marL="0" marR="0" indent="0" algn="ctr" defTabSz="457200" rtl="0" eaLnBrk="1" fontAlgn="auto" latinLnBrk="0" hangingPunct="1">
              <a:lnSpc>
                <a:spcPct val="100000"/>
              </a:lnSpc>
              <a:spcBef>
                <a:spcPts val="1000"/>
              </a:spcBef>
              <a:spcAft>
                <a:spcPct val="0"/>
              </a:spcAft>
              <a:buClr>
                <a:schemeClr val="accent1"/>
              </a:buClr>
              <a:buSzTx/>
              <a:buFont typeface="Arial"/>
              <a:buNone/>
              <a:defRPr sz="1000"/>
            </a:lvl1pPr>
          </a:lstStyle>
          <a:p>
            <a:r>
              <a:rPr lang="en-GB" noProof="0"/>
              <a:t>Photo 4.3x3.8cm</a:t>
            </a:r>
          </a:p>
        </p:txBody>
      </p:sp>
      <p:sp>
        <p:nvSpPr>
          <p:cNvPr id="3" name="Date Placeholder 2"/>
          <p:cNvSpPr>
            <a:spLocks noGrp="1"/>
          </p:cNvSpPr>
          <p:nvPr>
            <p:ph type="dt" sz="half" idx="10"/>
          </p:nvPr>
        </p:nvSpPr>
        <p:spPr/>
        <p:txBody>
          <a:bodyPr/>
          <a:lstStyle/>
          <a:p>
            <a:r>
              <a:rPr lang="en-US" noProof="0"/>
              <a:t>Month Day, Year</a:t>
            </a:r>
            <a:endParaRPr lang="en-GB" noProof="0"/>
          </a:p>
        </p:txBody>
      </p:sp>
      <p:sp>
        <p:nvSpPr>
          <p:cNvPr id="5" name="Slide Number Placeholder 4"/>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4" name="Title 3"/>
          <p:cNvSpPr>
            <a:spLocks noGrp="1"/>
          </p:cNvSpPr>
          <p:nvPr>
            <p:ph type="title"/>
          </p:nvPr>
        </p:nvSpPr>
        <p:spPr/>
        <p:txBody>
          <a:bodyPr/>
          <a:lstStyle/>
          <a:p>
            <a:r>
              <a:rPr lang="en-US" noProof="0"/>
              <a:t>Click to edit Master title style</a:t>
            </a:r>
            <a:endParaRPr lang="en-GB" noProof="0"/>
          </a:p>
        </p:txBody>
      </p:sp>
      <p:sp>
        <p:nvSpPr>
          <p:cNvPr id="7" name="Text Placeholder 6"/>
          <p:cNvSpPr>
            <a:spLocks noGrp="1"/>
          </p:cNvSpPr>
          <p:nvPr>
            <p:ph type="body" sz="quarter" idx="15"/>
          </p:nvPr>
        </p:nvSpPr>
        <p:spPr>
          <a:xfrm>
            <a:off x="366713" y="1603375"/>
            <a:ext cx="1548000" cy="1656000"/>
          </a:xfrm>
          <a:blipFill>
            <a:blip r:embed="rId2"/>
            <a:srcRect/>
            <a:stretch>
              <a:fillRect/>
            </a:stretch>
          </a:blipFill>
        </p:spPr>
        <p:txBody>
          <a:bodyPr lIns="72000" tIns="64800" rIns="72000" bIns="72000"/>
          <a:lstStyle>
            <a:lvl1pPr marL="0" indent="0">
              <a:spcBef>
                <a:spcPts val="600"/>
              </a:spcBef>
              <a:buNone/>
              <a:defRPr sz="800" b="1">
                <a:solidFill>
                  <a:schemeClr val="tx2"/>
                </a:solidFill>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8" name="Picture Placeholder 8"/>
          <p:cNvSpPr>
            <a:spLocks noGrp="1"/>
          </p:cNvSpPr>
          <p:nvPr>
            <p:ph type="pic" sz="quarter" idx="16" hasCustomPrompt="1"/>
          </p:nvPr>
        </p:nvSpPr>
        <p:spPr>
          <a:xfrm>
            <a:off x="366713" y="3259375"/>
            <a:ext cx="1548000" cy="468000"/>
          </a:xfrm>
        </p:spPr>
        <p:txBody>
          <a:bodyPr anchor="ctr" anchorCtr="0"/>
          <a:lstStyle>
            <a:lvl1pPr marL="0" indent="0" algn="r">
              <a:buNone/>
              <a:defRPr sz="800"/>
            </a:lvl1pPr>
          </a:lstStyle>
          <a:p>
            <a:r>
              <a:rPr lang="en-GB" noProof="0"/>
              <a:t>[Client logo]</a:t>
            </a:r>
          </a:p>
        </p:txBody>
      </p:sp>
      <p:sp>
        <p:nvSpPr>
          <p:cNvPr id="27" name="Text Placeholder 6"/>
          <p:cNvSpPr>
            <a:spLocks noGrp="1"/>
          </p:cNvSpPr>
          <p:nvPr>
            <p:ph type="body" sz="quarter" idx="17"/>
          </p:nvPr>
        </p:nvSpPr>
        <p:spPr>
          <a:xfrm>
            <a:off x="2081213" y="1603375"/>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28" name="Picture Placeholder 8"/>
          <p:cNvSpPr>
            <a:spLocks noGrp="1"/>
          </p:cNvSpPr>
          <p:nvPr>
            <p:ph type="pic" sz="quarter" idx="18" hasCustomPrompt="1"/>
          </p:nvPr>
        </p:nvSpPr>
        <p:spPr>
          <a:xfrm>
            <a:off x="2081213" y="3259375"/>
            <a:ext cx="1548000" cy="468000"/>
          </a:xfrm>
        </p:spPr>
        <p:txBody>
          <a:bodyPr anchor="ctr" anchorCtr="0"/>
          <a:lstStyle>
            <a:lvl1pPr marL="0" indent="0" algn="r">
              <a:buNone/>
              <a:defRPr sz="800"/>
            </a:lvl1pPr>
          </a:lstStyle>
          <a:p>
            <a:r>
              <a:rPr lang="en-GB" noProof="0"/>
              <a:t>[Client logo]</a:t>
            </a:r>
          </a:p>
        </p:txBody>
      </p:sp>
      <p:sp>
        <p:nvSpPr>
          <p:cNvPr id="29" name="Text Placeholder 6"/>
          <p:cNvSpPr>
            <a:spLocks noGrp="1"/>
          </p:cNvSpPr>
          <p:nvPr>
            <p:ph type="body" sz="quarter" idx="19"/>
          </p:nvPr>
        </p:nvSpPr>
        <p:spPr>
          <a:xfrm>
            <a:off x="366713"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30" name="Picture Placeholder 8"/>
          <p:cNvSpPr>
            <a:spLocks noGrp="1"/>
          </p:cNvSpPr>
          <p:nvPr>
            <p:ph type="pic" sz="quarter" idx="20" hasCustomPrompt="1"/>
          </p:nvPr>
        </p:nvSpPr>
        <p:spPr>
          <a:xfrm>
            <a:off x="366713" y="5548550"/>
            <a:ext cx="1548000" cy="468000"/>
          </a:xfrm>
        </p:spPr>
        <p:txBody>
          <a:bodyPr anchor="ctr" anchorCtr="0"/>
          <a:lstStyle>
            <a:lvl1pPr marL="0" indent="0" algn="r">
              <a:buNone/>
              <a:defRPr sz="800"/>
            </a:lvl1pPr>
          </a:lstStyle>
          <a:p>
            <a:r>
              <a:rPr lang="en-GB" noProof="0"/>
              <a:t>[Client logo]</a:t>
            </a:r>
          </a:p>
        </p:txBody>
      </p:sp>
      <p:sp>
        <p:nvSpPr>
          <p:cNvPr id="31" name="Text Placeholder 6"/>
          <p:cNvSpPr>
            <a:spLocks noGrp="1"/>
          </p:cNvSpPr>
          <p:nvPr>
            <p:ph type="body" sz="quarter" idx="21"/>
          </p:nvPr>
        </p:nvSpPr>
        <p:spPr>
          <a:xfrm>
            <a:off x="2081213"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32" name="Picture Placeholder 8"/>
          <p:cNvSpPr>
            <a:spLocks noGrp="1"/>
          </p:cNvSpPr>
          <p:nvPr>
            <p:ph type="pic" sz="quarter" idx="22" hasCustomPrompt="1"/>
          </p:nvPr>
        </p:nvSpPr>
        <p:spPr>
          <a:xfrm>
            <a:off x="2081213" y="5548550"/>
            <a:ext cx="1548000" cy="468000"/>
          </a:xfrm>
        </p:spPr>
        <p:txBody>
          <a:bodyPr anchor="ctr" anchorCtr="0"/>
          <a:lstStyle>
            <a:lvl1pPr marL="0" indent="0" algn="r">
              <a:buNone/>
              <a:defRPr sz="800"/>
            </a:lvl1pPr>
          </a:lstStyle>
          <a:p>
            <a:r>
              <a:rPr lang="en-GB" noProof="0"/>
              <a:t>[Client logo]</a:t>
            </a:r>
          </a:p>
        </p:txBody>
      </p:sp>
      <p:sp>
        <p:nvSpPr>
          <p:cNvPr id="34" name="Text Placeholder 6"/>
          <p:cNvSpPr>
            <a:spLocks noGrp="1"/>
          </p:cNvSpPr>
          <p:nvPr>
            <p:ph type="body" sz="quarter" idx="23"/>
          </p:nvPr>
        </p:nvSpPr>
        <p:spPr>
          <a:xfrm>
            <a:off x="3795713" y="1603375"/>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35" name="Picture Placeholder 8"/>
          <p:cNvSpPr>
            <a:spLocks noGrp="1"/>
          </p:cNvSpPr>
          <p:nvPr>
            <p:ph type="pic" sz="quarter" idx="24" hasCustomPrompt="1"/>
          </p:nvPr>
        </p:nvSpPr>
        <p:spPr>
          <a:xfrm>
            <a:off x="3795713" y="3259375"/>
            <a:ext cx="1548000" cy="468000"/>
          </a:xfrm>
        </p:spPr>
        <p:txBody>
          <a:bodyPr anchor="ctr" anchorCtr="0"/>
          <a:lstStyle>
            <a:lvl1pPr marL="0" indent="0" algn="r">
              <a:buNone/>
              <a:defRPr sz="800"/>
            </a:lvl1pPr>
          </a:lstStyle>
          <a:p>
            <a:r>
              <a:rPr lang="en-GB" noProof="0"/>
              <a:t>[Client logo]</a:t>
            </a:r>
          </a:p>
        </p:txBody>
      </p:sp>
      <p:sp>
        <p:nvSpPr>
          <p:cNvPr id="36" name="Text Placeholder 6"/>
          <p:cNvSpPr>
            <a:spLocks noGrp="1"/>
          </p:cNvSpPr>
          <p:nvPr>
            <p:ph type="body" sz="quarter" idx="25"/>
          </p:nvPr>
        </p:nvSpPr>
        <p:spPr>
          <a:xfrm>
            <a:off x="5510213" y="1603375"/>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37" name="Picture Placeholder 8"/>
          <p:cNvSpPr>
            <a:spLocks noGrp="1"/>
          </p:cNvSpPr>
          <p:nvPr>
            <p:ph type="pic" sz="quarter" idx="26" hasCustomPrompt="1"/>
          </p:nvPr>
        </p:nvSpPr>
        <p:spPr>
          <a:xfrm>
            <a:off x="5510213" y="3259375"/>
            <a:ext cx="1548000" cy="468000"/>
          </a:xfrm>
        </p:spPr>
        <p:txBody>
          <a:bodyPr anchor="ctr" anchorCtr="0"/>
          <a:lstStyle>
            <a:lvl1pPr marL="0" indent="0" algn="r">
              <a:buNone/>
              <a:defRPr sz="800"/>
            </a:lvl1pPr>
          </a:lstStyle>
          <a:p>
            <a:r>
              <a:rPr lang="en-GB" noProof="0"/>
              <a:t>[Client logo]</a:t>
            </a:r>
          </a:p>
        </p:txBody>
      </p:sp>
      <p:sp>
        <p:nvSpPr>
          <p:cNvPr id="38" name="Text Placeholder 6"/>
          <p:cNvSpPr>
            <a:spLocks noGrp="1"/>
          </p:cNvSpPr>
          <p:nvPr>
            <p:ph type="body" sz="quarter" idx="27"/>
          </p:nvPr>
        </p:nvSpPr>
        <p:spPr>
          <a:xfrm>
            <a:off x="3795713"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39" name="Picture Placeholder 8"/>
          <p:cNvSpPr>
            <a:spLocks noGrp="1"/>
          </p:cNvSpPr>
          <p:nvPr>
            <p:ph type="pic" sz="quarter" idx="28" hasCustomPrompt="1"/>
          </p:nvPr>
        </p:nvSpPr>
        <p:spPr>
          <a:xfrm>
            <a:off x="3795713" y="5548550"/>
            <a:ext cx="1548000" cy="468000"/>
          </a:xfrm>
        </p:spPr>
        <p:txBody>
          <a:bodyPr anchor="ctr" anchorCtr="0"/>
          <a:lstStyle>
            <a:lvl1pPr marL="0" indent="0" algn="r">
              <a:buNone/>
              <a:defRPr sz="800"/>
            </a:lvl1pPr>
          </a:lstStyle>
          <a:p>
            <a:r>
              <a:rPr lang="en-GB" noProof="0"/>
              <a:t>[Client logo]</a:t>
            </a:r>
          </a:p>
        </p:txBody>
      </p:sp>
      <p:sp>
        <p:nvSpPr>
          <p:cNvPr id="40" name="Text Placeholder 6"/>
          <p:cNvSpPr>
            <a:spLocks noGrp="1"/>
          </p:cNvSpPr>
          <p:nvPr>
            <p:ph type="body" sz="quarter" idx="29"/>
          </p:nvPr>
        </p:nvSpPr>
        <p:spPr>
          <a:xfrm>
            <a:off x="5510213"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41" name="Picture Placeholder 8"/>
          <p:cNvSpPr>
            <a:spLocks noGrp="1"/>
          </p:cNvSpPr>
          <p:nvPr>
            <p:ph type="pic" sz="quarter" idx="30" hasCustomPrompt="1"/>
          </p:nvPr>
        </p:nvSpPr>
        <p:spPr>
          <a:xfrm>
            <a:off x="5510213" y="5548550"/>
            <a:ext cx="1548000" cy="468000"/>
          </a:xfrm>
        </p:spPr>
        <p:txBody>
          <a:bodyPr anchor="ctr" anchorCtr="0"/>
          <a:lstStyle>
            <a:lvl1pPr marL="0" indent="0" algn="r">
              <a:buNone/>
              <a:defRPr sz="800"/>
            </a:lvl1pPr>
          </a:lstStyle>
          <a:p>
            <a:r>
              <a:rPr lang="en-GB" noProof="0"/>
              <a:t>[Client logo]</a:t>
            </a:r>
          </a:p>
        </p:txBody>
      </p:sp>
      <p:sp>
        <p:nvSpPr>
          <p:cNvPr id="50" name="Text Placeholder 6"/>
          <p:cNvSpPr>
            <a:spLocks noGrp="1"/>
          </p:cNvSpPr>
          <p:nvPr>
            <p:ph type="body" sz="quarter" idx="31"/>
          </p:nvPr>
        </p:nvSpPr>
        <p:spPr>
          <a:xfrm>
            <a:off x="7229475" y="1603375"/>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51" name="Picture Placeholder 8"/>
          <p:cNvSpPr>
            <a:spLocks noGrp="1"/>
          </p:cNvSpPr>
          <p:nvPr>
            <p:ph type="pic" sz="quarter" idx="32" hasCustomPrompt="1"/>
          </p:nvPr>
        </p:nvSpPr>
        <p:spPr>
          <a:xfrm>
            <a:off x="7229475" y="3259375"/>
            <a:ext cx="1548000" cy="468000"/>
          </a:xfrm>
        </p:spPr>
        <p:txBody>
          <a:bodyPr anchor="ctr" anchorCtr="0"/>
          <a:lstStyle>
            <a:lvl1pPr marL="0" indent="0" algn="r">
              <a:buNone/>
              <a:defRPr sz="800"/>
            </a:lvl1pPr>
          </a:lstStyle>
          <a:p>
            <a:r>
              <a:rPr lang="en-GB" noProof="0"/>
              <a:t>[Client logo]</a:t>
            </a:r>
          </a:p>
        </p:txBody>
      </p:sp>
      <p:sp>
        <p:nvSpPr>
          <p:cNvPr id="52" name="Text Placeholder 6"/>
          <p:cNvSpPr>
            <a:spLocks noGrp="1"/>
          </p:cNvSpPr>
          <p:nvPr>
            <p:ph type="body" sz="quarter" idx="33"/>
          </p:nvPr>
        </p:nvSpPr>
        <p:spPr>
          <a:xfrm>
            <a:off x="7229475" y="3892550"/>
            <a:ext cx="1548000" cy="1656000"/>
          </a:xfrm>
          <a:blipFill>
            <a:blip r:embed="rId2"/>
            <a:srcRect/>
            <a:stretch>
              <a:fillRect/>
            </a:stretch>
          </a:blipFill>
        </p:spPr>
        <p:txBody>
          <a:bodyPr lIns="72000" tIns="64800" rIns="72000" bIns="72000"/>
          <a:lstStyle>
            <a:lvl1pPr marL="0" indent="0">
              <a:spcBef>
                <a:spcPts val="600"/>
              </a:spcBef>
              <a:buNone/>
              <a:defRPr lang="en-US" sz="800" b="1" kern="1200" smtClean="0">
                <a:solidFill>
                  <a:schemeClr val="tx2"/>
                </a:solidFill>
                <a:latin typeface="+mn-lt"/>
                <a:ea typeface="+mn-ea"/>
                <a:cs typeface="Arial" pitchFamily="34" charset="0"/>
              </a:defRPr>
            </a:lvl1pPr>
            <a:lvl2pPr marL="0" indent="0">
              <a:spcBef>
                <a:spcPts val="300"/>
              </a:spcBef>
              <a:buNone/>
              <a:defRPr sz="800"/>
            </a:lvl2pPr>
            <a:lvl3pPr marL="72000" indent="-72000">
              <a:spcBef>
                <a:spcPts val="300"/>
              </a:spcBef>
              <a:defRPr sz="800"/>
            </a:lvl3pPr>
            <a:lvl4pPr marL="144000" indent="-72000">
              <a:spcBef>
                <a:spcPts val="300"/>
              </a:spcBef>
              <a:defRPr sz="800"/>
            </a:lvl4pPr>
            <a:lvl5pPr marL="216000" indent="-72000">
              <a:spcBef>
                <a:spcPts val="300"/>
              </a:spcBef>
              <a:defRPr sz="800"/>
            </a:lvl5pPr>
          </a:lstStyle>
          <a:p>
            <a:pPr marL="0" lvl="0" indent="0" algn="l" defTabSz="457200" rtl="0" eaLnBrk="1" latinLnBrk="0" hangingPunct="1">
              <a:spcBef>
                <a:spcPts val="600"/>
              </a:spcBef>
              <a:buClr>
                <a:schemeClr val="tx2"/>
              </a:buClr>
              <a:buFont typeface="Arial"/>
              <a:buNone/>
            </a:pPr>
            <a:r>
              <a:rPr lang="en-US" noProof="0"/>
              <a:t>Edit Master text styles</a:t>
            </a:r>
          </a:p>
          <a:p>
            <a:pPr marL="0" lvl="1" indent="0" algn="l" defTabSz="457200" rtl="0" eaLnBrk="1" latinLnBrk="0" hangingPunct="1">
              <a:spcBef>
                <a:spcPts val="600"/>
              </a:spcBef>
              <a:buClr>
                <a:schemeClr val="tx2"/>
              </a:buClr>
              <a:buFont typeface="Arial"/>
              <a:buNone/>
            </a:pPr>
            <a:r>
              <a:rPr lang="en-US" noProof="0"/>
              <a:t>Second level</a:t>
            </a:r>
          </a:p>
          <a:p>
            <a:pPr marL="0" lvl="2" indent="0" algn="l" defTabSz="457200" rtl="0" eaLnBrk="1" latinLnBrk="0" hangingPunct="1">
              <a:spcBef>
                <a:spcPts val="600"/>
              </a:spcBef>
              <a:buClr>
                <a:schemeClr val="tx2"/>
              </a:buClr>
              <a:buFont typeface="Arial"/>
              <a:buNone/>
            </a:pPr>
            <a:r>
              <a:rPr lang="en-US" noProof="0"/>
              <a:t>Third level</a:t>
            </a:r>
          </a:p>
          <a:p>
            <a:pPr marL="0" lvl="3" indent="0" algn="l" defTabSz="457200" rtl="0" eaLnBrk="1" latinLnBrk="0" hangingPunct="1">
              <a:spcBef>
                <a:spcPts val="600"/>
              </a:spcBef>
              <a:buClr>
                <a:schemeClr val="tx2"/>
              </a:buClr>
              <a:buFont typeface="Arial"/>
              <a:buNone/>
            </a:pPr>
            <a:r>
              <a:rPr lang="en-US" noProof="0"/>
              <a:t>Fourth level</a:t>
            </a:r>
          </a:p>
          <a:p>
            <a:pPr marL="0" lvl="4" indent="0" algn="l" defTabSz="457200" rtl="0" eaLnBrk="1" latinLnBrk="0" hangingPunct="1">
              <a:spcBef>
                <a:spcPts val="600"/>
              </a:spcBef>
              <a:buClr>
                <a:schemeClr val="tx2"/>
              </a:buClr>
              <a:buFont typeface="Arial"/>
              <a:buNone/>
            </a:pPr>
            <a:r>
              <a:rPr lang="en-US" noProof="0"/>
              <a:t>Fifth level</a:t>
            </a:r>
            <a:endParaRPr lang="en-GB" noProof="0"/>
          </a:p>
        </p:txBody>
      </p:sp>
      <p:sp>
        <p:nvSpPr>
          <p:cNvPr id="53" name="Picture Placeholder 8"/>
          <p:cNvSpPr>
            <a:spLocks noGrp="1"/>
          </p:cNvSpPr>
          <p:nvPr>
            <p:ph type="pic" sz="quarter" idx="34" hasCustomPrompt="1"/>
          </p:nvPr>
        </p:nvSpPr>
        <p:spPr>
          <a:xfrm>
            <a:off x="7229475" y="5548550"/>
            <a:ext cx="1548000" cy="468000"/>
          </a:xfrm>
        </p:spPr>
        <p:txBody>
          <a:bodyPr anchor="ctr" anchorCtr="0"/>
          <a:lstStyle>
            <a:lvl1pPr marL="0" indent="0" algn="r">
              <a:buNone/>
              <a:defRPr sz="800"/>
            </a:lvl1pPr>
          </a:lstStyle>
          <a:p>
            <a:r>
              <a:rPr lang="en-GB" noProof="0"/>
              <a:t>[Client logo]</a:t>
            </a:r>
          </a:p>
        </p:txBody>
      </p:sp>
      <p:sp>
        <p:nvSpPr>
          <p:cNvPr id="2" name="Footer Placeholder 1"/>
          <p:cNvSpPr>
            <a:spLocks noGrp="1"/>
          </p:cNvSpPr>
          <p:nvPr>
            <p:ph type="ftr" sz="quarter" idx="38"/>
          </p:nvPr>
        </p:nvSpPr>
        <p:spPr/>
        <p:txBody>
          <a:bodyPr/>
          <a:lstStyle/>
          <a:p>
            <a:r>
              <a:rPr lang="en-GB" noProof="0"/>
              <a:t>Footer or alternate date</a:t>
            </a:r>
          </a:p>
        </p:txBody>
      </p:sp>
    </p:spTree>
    <p:extLst>
      <p:ext uri="{BB962C8B-B14F-4D97-AF65-F5344CB8AC3E}">
        <p14:creationId xmlns:p14="http://schemas.microsoft.com/office/powerpoint/2010/main" val="710082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with Gradient Back">
    <p:spTree>
      <p:nvGrpSpPr>
        <p:cNvPr id="1" name=""/>
        <p:cNvGrpSpPr/>
        <p:nvPr/>
      </p:nvGrpSpPr>
      <p:grpSpPr>
        <a:xfrm>
          <a:off x="0" y="0"/>
          <a:ext cx="0" cy="0"/>
          <a:chOff x="0" y="0"/>
          <a:chExt cx="0" cy="0"/>
        </a:xfrm>
      </p:grpSpPr>
      <p:sp>
        <p:nvSpPr>
          <p:cNvPr id="6" name="Rectangle 5"/>
          <p:cNvSpPr/>
          <p:nvPr userDrawn="1"/>
        </p:nvSpPr>
        <p:spPr>
          <a:xfrm>
            <a:off x="0" y="0"/>
            <a:ext cx="9143999" cy="6371771"/>
          </a:xfrm>
          <a:prstGeom prst="rect">
            <a:avLst/>
          </a:prstGeom>
          <a:gradFill flip="none" rotWithShape="1">
            <a:gsLst>
              <a:gs pos="0">
                <a:srgbClr val="FFFFFF"/>
              </a:gs>
              <a:gs pos="100000">
                <a:srgbClr val="D5D5D2"/>
              </a:gs>
            </a:gsLst>
            <a:lin ang="54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p>
        </p:txBody>
      </p:sp>
      <p:sp>
        <p:nvSpPr>
          <p:cNvPr id="3" name="Date Placeholder 2"/>
          <p:cNvSpPr>
            <a:spLocks noGrp="1"/>
          </p:cNvSpPr>
          <p:nvPr>
            <p:ph type="dt" sz="half" idx="10"/>
          </p:nvPr>
        </p:nvSpPr>
        <p:spPr/>
        <p:txBody>
          <a:bodyPr/>
          <a:lstStyle/>
          <a:p>
            <a:r>
              <a:rPr lang="en-US" noProof="0"/>
              <a:t>Month Day, Year</a:t>
            </a:r>
            <a:endParaRPr lang="en-GB" noProof="0"/>
          </a:p>
        </p:txBody>
      </p:sp>
      <p:sp>
        <p:nvSpPr>
          <p:cNvPr id="5" name="Slide Number Placeholder 4"/>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4" name="Title 3"/>
          <p:cNvSpPr>
            <a:spLocks noGrp="1"/>
          </p:cNvSpPr>
          <p:nvPr>
            <p:ph type="title"/>
          </p:nvPr>
        </p:nvSpPr>
        <p:spPr/>
        <p:txBody>
          <a:bodyPr/>
          <a:lstStyle>
            <a:lvl1pPr>
              <a:defRPr>
                <a:latin typeface="+mj-lt"/>
              </a:defRPr>
            </a:lvl1pPr>
          </a:lstStyle>
          <a:p>
            <a:r>
              <a:rPr lang="en-US" noProof="0"/>
              <a:t>Click to edit Master title style</a:t>
            </a:r>
            <a:endParaRPr lang="en-GB" noProof="0"/>
          </a:p>
        </p:txBody>
      </p:sp>
      <p:sp>
        <p:nvSpPr>
          <p:cNvPr id="2" name="Footer Placeholder 1"/>
          <p:cNvSpPr>
            <a:spLocks noGrp="1"/>
          </p:cNvSpPr>
          <p:nvPr>
            <p:ph type="ftr" sz="quarter" idx="15"/>
          </p:nvPr>
        </p:nvSpPr>
        <p:spPr/>
        <p:txBody>
          <a:bodyPr/>
          <a:lstStyle/>
          <a:p>
            <a:r>
              <a:rPr lang="en-GB" noProof="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a:t>Click to add subtitle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cxnSp>
        <p:nvCxnSpPr>
          <p:cNvPr id="11" name="Straight Connector 10"/>
          <p:cNvCxnSpPr/>
          <p:nvPr/>
        </p:nvCxnSpPr>
        <p:spPr>
          <a:xfrm>
            <a:off x="376239" y="4051919"/>
            <a:ext cx="839946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5" name="Date Placeholder 14"/>
          <p:cNvSpPr>
            <a:spLocks noGrp="1"/>
          </p:cNvSpPr>
          <p:nvPr userDrawn="1">
            <p:ph type="dt" sz="half" idx="11"/>
          </p:nvPr>
        </p:nvSpPr>
        <p:spPr>
          <a:xfrm>
            <a:off x="366713" y="6715036"/>
            <a:ext cx="2160000" cy="144000"/>
          </a:xfrm>
        </p:spPr>
        <p:txBody>
          <a:bodyPr/>
          <a:lstStyle>
            <a:lvl1pPr>
              <a:defRPr>
                <a:solidFill>
                  <a:schemeClr val="bg1"/>
                </a:solidFill>
              </a:defRPr>
            </a:lvl1pPr>
          </a:lstStyle>
          <a:p>
            <a:r>
              <a:rPr lang="en-US" noProof="0"/>
              <a:t>Month Day, Year</a:t>
            </a:r>
            <a:endParaRPr lang="en-GB" noProof="0"/>
          </a:p>
        </p:txBody>
      </p:sp>
      <p:sp>
        <p:nvSpPr>
          <p:cNvPr id="16" name="Footer Placeholder 15"/>
          <p:cNvSpPr>
            <a:spLocks noGrp="1"/>
          </p:cNvSpPr>
          <p:nvPr userDrawn="1">
            <p:ph type="ftr" sz="quarter" idx="12"/>
          </p:nvPr>
        </p:nvSpPr>
        <p:spPr>
          <a:xfrm>
            <a:off x="4737100" y="6714000"/>
            <a:ext cx="2160000" cy="144000"/>
          </a:xfrm>
        </p:spPr>
        <p:txBody>
          <a:bodyPr/>
          <a:lstStyle>
            <a:lvl1pPr>
              <a:defRPr>
                <a:solidFill>
                  <a:schemeClr val="bg1"/>
                </a:solidFill>
              </a:defRPr>
            </a:lvl1pPr>
          </a:lstStyle>
          <a:p>
            <a:r>
              <a:rPr lang="en-GB" noProof="0"/>
              <a:t>Footer or alternate date</a:t>
            </a:r>
          </a:p>
        </p:txBody>
      </p:sp>
      <p:sp>
        <p:nvSpPr>
          <p:cNvPr id="17" name="Slide Number Placeholder 16"/>
          <p:cNvSpPr>
            <a:spLocks noGrp="1"/>
          </p:cNvSpPr>
          <p:nvPr userDrawn="1">
            <p:ph type="sldNum" sz="quarter" idx="13"/>
          </p:nvPr>
        </p:nvSpPr>
        <p:spPr>
          <a:xfrm>
            <a:off x="7494482" y="6713474"/>
            <a:ext cx="144000" cy="144000"/>
          </a:xfrm>
        </p:spPr>
        <p:txBody>
          <a:bodyPr/>
          <a:lstStyle>
            <a:lvl1pPr>
              <a:defRPr>
                <a:solidFill>
                  <a:schemeClr val="bg1"/>
                </a:solidFill>
              </a:defRPr>
            </a:lvl1pPr>
          </a:lstStyle>
          <a:p>
            <a:fld id="{D34DACC3-9742-4940-92E6-4CAB853A3218}" type="slidenum">
              <a:rPr lang="en-GB" noProof="0" smtClean="0"/>
              <a:t>‹#›</a:t>
            </a:fld>
            <a:endParaRPr lang="en-GB" noProof="0"/>
          </a:p>
        </p:txBody>
      </p:sp>
      <p:sp>
        <p:nvSpPr>
          <p:cNvPr id="2" name="Title 1"/>
          <p:cNvSpPr>
            <a:spLocks noGrp="1"/>
          </p:cNvSpPr>
          <p:nvPr>
            <p:ph type="title" hasCustomPrompt="1"/>
          </p:nvPr>
        </p:nvSpPr>
        <p:spPr>
          <a:xfrm>
            <a:off x="366714" y="348298"/>
            <a:ext cx="5143500" cy="576000"/>
          </a:xfrm>
        </p:spPr>
        <p:txBody>
          <a:bodyPr/>
          <a:lstStyle>
            <a:lvl1pPr>
              <a:defRPr sz="3600" b="0"/>
            </a:lvl1pPr>
          </a:lstStyle>
          <a:p>
            <a:r>
              <a:rPr lang="en-GB" noProof="0"/>
              <a:t>Click to add ‘thank you’</a:t>
            </a:r>
          </a:p>
        </p:txBody>
      </p:sp>
      <p:sp>
        <p:nvSpPr>
          <p:cNvPr id="13" name="Text Placeholder 2"/>
          <p:cNvSpPr>
            <a:spLocks noGrp="1"/>
          </p:cNvSpPr>
          <p:nvPr>
            <p:ph type="body" sz="quarter" idx="14" hasCustomPrompt="1"/>
          </p:nvPr>
        </p:nvSpPr>
        <p:spPr>
          <a:xfrm>
            <a:off x="366712" y="2040415"/>
            <a:ext cx="4370387" cy="1852135"/>
          </a:xfrm>
        </p:spPr>
        <p:txBody>
          <a:bodyPr/>
          <a:lstStyle>
            <a:lvl1pPr marL="0" indent="0" algn="l" defTabSz="457200" rtl="0" eaLnBrk="1" latinLnBrk="0" hangingPunct="1">
              <a:lnSpc>
                <a:spcPts val="2000"/>
              </a:lnSpc>
              <a:spcBef>
                <a:spcPct val="0"/>
              </a:spcBef>
              <a:spcAft>
                <a:spcPts val="300"/>
              </a:spcAft>
              <a:buClr>
                <a:schemeClr val="accent1"/>
              </a:buClr>
              <a:buFont typeface="Arial"/>
              <a:buNone/>
              <a:defRPr lang="en-US" sz="1800" kern="1200" smtClean="0">
                <a:solidFill>
                  <a:srgbClr val="565A5C"/>
                </a:solidFill>
                <a:effectLst/>
                <a:latin typeface="+mn-lt"/>
                <a:ea typeface="Arial"/>
                <a:cs typeface="Arial"/>
              </a:defRPr>
            </a:lvl1pPr>
            <a:lvl2pPr>
              <a:spcBef>
                <a:spcPct val="0"/>
              </a:spcBef>
              <a:defRPr>
                <a:latin typeface="+mn-lt"/>
              </a:defRPr>
            </a:lvl2pPr>
            <a:lvl3pPr>
              <a:defRPr>
                <a:latin typeface="+mn-lt"/>
              </a:defRPr>
            </a:lvl3pPr>
            <a:lvl4pPr>
              <a:defRPr>
                <a:latin typeface="+mn-lt"/>
              </a:defRPr>
            </a:lvl4pPr>
            <a:lvl5pPr>
              <a:defRPr>
                <a:latin typeface="+mn-lt"/>
              </a:defRPr>
            </a:lvl5pPr>
          </a:lstStyle>
          <a:p>
            <a:pPr lvl="0"/>
            <a:r>
              <a:rPr lang="en-GB" noProof="0"/>
              <a:t>Office name and address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 name="Text Placeholder 4"/>
          <p:cNvSpPr>
            <a:spLocks noGrp="1"/>
          </p:cNvSpPr>
          <p:nvPr>
            <p:ph type="body" sz="quarter" idx="15"/>
          </p:nvPr>
        </p:nvSpPr>
        <p:spPr>
          <a:xfrm>
            <a:off x="366713" y="4153191"/>
            <a:ext cx="8408987" cy="1857084"/>
          </a:xfrm>
        </p:spPr>
        <p:txBody>
          <a:bodyPr anchor="ctr" anchorCtr="0"/>
          <a:lstStyle>
            <a:lvl1pPr marL="0" indent="0">
              <a:spcBef>
                <a:spcPct val="0"/>
              </a:spcBef>
              <a:buNone/>
              <a:defRPr sz="1400">
                <a:solidFill>
                  <a:schemeClr val="tx2"/>
                </a:solidFill>
              </a:defRPr>
            </a:lvl1pPr>
            <a:lvl2pPr marL="183600">
              <a:spcBef>
                <a:spcPct val="0"/>
              </a:spcBef>
              <a:defRPr sz="1400">
                <a:solidFill>
                  <a:schemeClr val="tx1"/>
                </a:solidFill>
              </a:defRPr>
            </a:lvl2pPr>
            <a:lvl3pPr>
              <a:defRPr sz="1400"/>
            </a:lvl3pPr>
            <a:lvl4pPr>
              <a:defRPr sz="1400"/>
            </a:lvl4pPr>
            <a:lvl5pPr>
              <a:defRPr sz="1400"/>
            </a:lvl5pPr>
          </a:lstStyle>
          <a:p>
            <a:pPr lvl="0"/>
            <a:r>
              <a:rPr lang="en-US" noProof="0"/>
              <a:t>Edit Master text styles</a:t>
            </a:r>
          </a:p>
          <a:p>
            <a:pPr lvl="1"/>
            <a:r>
              <a:rPr lang="en-US" noProof="0"/>
              <a:t>Second level</a:t>
            </a:r>
          </a:p>
        </p:txBody>
      </p:sp>
      <p:sp>
        <p:nvSpPr>
          <p:cNvPr id="7" name="Text Placeholder 6"/>
          <p:cNvSpPr>
            <a:spLocks noGrp="1"/>
          </p:cNvSpPr>
          <p:nvPr>
            <p:ph type="body" sz="quarter" idx="16"/>
          </p:nvPr>
        </p:nvSpPr>
        <p:spPr>
          <a:xfrm>
            <a:off x="366712" y="6058773"/>
            <a:ext cx="8408987" cy="442040"/>
          </a:xfrm>
        </p:spPr>
        <p:txBody>
          <a:bodyPr anchor="b" anchorCtr="0"/>
          <a:lstStyle>
            <a:lvl1pPr marL="0" indent="0">
              <a:lnSpc>
                <a:spcPts val="700"/>
              </a:lnSpc>
              <a:spcBef>
                <a:spcPct val="0"/>
              </a:spcBef>
              <a:buNone/>
              <a:defRPr sz="650"/>
            </a:lvl1pPr>
          </a:lstStyle>
          <a:p>
            <a:pPr lvl="0"/>
            <a:r>
              <a:rPr lang="en-US" noProof="0"/>
              <a:t>Edit Master text styles</a:t>
            </a:r>
          </a:p>
        </p:txBody>
      </p:sp>
      <p:pic>
        <p:nvPicPr>
          <p:cNvPr id="14" name="image">
            <a:extLst>
              <a:ext uri="{FF2B5EF4-FFF2-40B4-BE49-F238E27FC236}">
                <a16:creationId xmlns:a16="http://schemas.microsoft.com/office/drawing/2014/main" id="{A438C7EC-19D7-E54B-8BE1-252B28EEF760}"/>
              </a:ext>
            </a:extLst>
          </p:cNvPr>
          <p:cNvPicPr/>
          <p:nvPr userDrawn="1"/>
        </p:nvPicPr>
        <p:blipFill>
          <a:blip r:embed="rId2"/>
          <a:srcRect/>
          <a:stretch>
            <a:fillRect/>
          </a:stretch>
        </p:blipFill>
        <p:spPr>
          <a:xfrm>
            <a:off x="6673074" y="558215"/>
            <a:ext cx="2102625" cy="219023"/>
          </a:xfrm>
          <a:prstGeom prst="rect">
            <a:avLst/>
          </a:prstGeom>
        </p:spPr>
      </p:pic>
    </p:spTree>
    <p:extLst>
      <p:ext uri="{BB962C8B-B14F-4D97-AF65-F5344CB8AC3E}">
        <p14:creationId xmlns:p14="http://schemas.microsoft.com/office/powerpoint/2010/main" val="40021148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ilingual Title Slide">
    <p:bg>
      <p:bgPr>
        <a:gradFill flip="none" rotWithShape="1">
          <a:gsLst>
            <a:gs pos="0">
              <a:schemeClr val="accent1"/>
            </a:gs>
            <a:gs pos="100000">
              <a:schemeClr val="tx2"/>
            </a:gs>
          </a:gsLst>
          <a:lin ang="5400000" scaled="1"/>
          <a:tileRect/>
        </a:gradFill>
        <a:effectLst/>
      </p:bgPr>
    </p:bg>
    <p:spTree>
      <p:nvGrpSpPr>
        <p:cNvPr id="1" name=""/>
        <p:cNvGrpSpPr/>
        <p:nvPr/>
      </p:nvGrpSpPr>
      <p:grpSpPr>
        <a:xfrm>
          <a:off x="0" y="0"/>
          <a:ext cx="0" cy="0"/>
          <a:chOff x="0" y="0"/>
          <a:chExt cx="0" cy="0"/>
        </a:xfrm>
      </p:grpSpPr>
      <p:sp>
        <p:nvSpPr>
          <p:cNvPr id="12" name="Freeform 5"/>
          <p:cNvSpPr/>
          <p:nvPr userDrawn="1"/>
        </p:nvSpPr>
        <p:spPr>
          <a:xfrm>
            <a:off x="0" y="0"/>
            <a:ext cx="8793784" cy="6858000"/>
          </a:xfrm>
          <a:custGeom>
            <a:avLst/>
            <a:gdLst>
              <a:gd name="T0" fmla="*/ 0 w 2770"/>
              <a:gd name="T1" fmla="*/ 2160 h 2160"/>
              <a:gd name="T2" fmla="*/ 1683 w 2770"/>
              <a:gd name="T3" fmla="*/ 2160 h 2160"/>
              <a:gd name="T4" fmla="*/ 2757 w 2770"/>
              <a:gd name="T5" fmla="*/ 1115 h 2160"/>
              <a:gd name="T6" fmla="*/ 2757 w 2770"/>
              <a:gd name="T7" fmla="*/ 1070 h 2160"/>
              <a:gd name="T8" fmla="*/ 1637 w 2770"/>
              <a:gd name="T9" fmla="*/ 0 h 2160"/>
              <a:gd name="T10" fmla="*/ 0 w 2770"/>
              <a:gd name="T11" fmla="*/ 0 h 2160"/>
              <a:gd name="T12" fmla="*/ 0 w 2770"/>
              <a:gd name="T13" fmla="*/ 2160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0" y="2160"/>
                </a:moveTo>
                <a:cubicBezTo>
                  <a:pt x="1683" y="2160"/>
                  <a:pt x="1683" y="2160"/>
                  <a:pt x="1683" y="2160"/>
                </a:cubicBezTo>
                <a:cubicBezTo>
                  <a:pt x="2757" y="1115"/>
                  <a:pt x="2757" y="1115"/>
                  <a:pt x="2757" y="1115"/>
                </a:cubicBezTo>
                <a:cubicBezTo>
                  <a:pt x="2770" y="1103"/>
                  <a:pt x="2770" y="1082"/>
                  <a:pt x="2757" y="1070"/>
                </a:cubicBezTo>
                <a:cubicBezTo>
                  <a:pt x="1637" y="0"/>
                  <a:pt x="1637" y="0"/>
                  <a:pt x="1637" y="0"/>
                </a:cubicBezTo>
                <a:cubicBezTo>
                  <a:pt x="0" y="0"/>
                  <a:pt x="0" y="0"/>
                  <a:pt x="0" y="0"/>
                </a:cubicBezTo>
                <a:lnTo>
                  <a:pt x="0" y="2160"/>
                </a:lnTo>
                <a:close/>
              </a:path>
            </a:pathLst>
          </a:custGeom>
          <a:gradFill flip="none" rotWithShape="1">
            <a:gsLst>
              <a:gs pos="40000">
                <a:schemeClr val="tx2"/>
              </a:gs>
              <a:gs pos="0">
                <a:schemeClr val="tx2"/>
              </a:gs>
              <a:gs pos="100000">
                <a:srgbClr val="9C5FB5">
                  <a:alpha val="80000"/>
                </a:srgbClr>
              </a:gs>
            </a:gsLst>
            <a:lin ang="186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a:p>
        </p:txBody>
      </p:sp>
      <p:sp>
        <p:nvSpPr>
          <p:cNvPr id="8" name="Title 1"/>
          <p:cNvSpPr>
            <a:spLocks noGrp="1"/>
          </p:cNvSpPr>
          <p:nvPr>
            <p:ph type="ctrTitle" hasCustomPrompt="1"/>
          </p:nvPr>
        </p:nvSpPr>
        <p:spPr>
          <a:xfrm>
            <a:off x="366712" y="1839050"/>
            <a:ext cx="4370387" cy="492443"/>
          </a:xfrm>
        </p:spPr>
        <p:txBody>
          <a:bodyPr wrap="square" lIns="0" tIns="0" rIns="0" bIns="0" anchor="b" anchorCtr="0">
            <a:noAutofit/>
          </a:bodyPr>
          <a:lstStyle>
            <a:lvl1pPr algn="l">
              <a:lnSpc>
                <a:spcPct val="100000"/>
              </a:lnSpc>
              <a:defRPr sz="3200" b="1">
                <a:solidFill>
                  <a:schemeClr val="bg1"/>
                </a:solidFill>
                <a:latin typeface="+mj-lt"/>
                <a:ea typeface="+mj-ea"/>
                <a:cs typeface="Arial" pitchFamily="34" charset="0"/>
              </a:defRPr>
            </a:lvl1pPr>
          </a:lstStyle>
          <a:p>
            <a:r>
              <a:rPr lang="en-GB" noProof="0"/>
              <a:t>Chinese title</a:t>
            </a:r>
          </a:p>
        </p:txBody>
      </p:sp>
      <p:sp>
        <p:nvSpPr>
          <p:cNvPr id="10" name="Subtitle 2"/>
          <p:cNvSpPr>
            <a:spLocks noGrp="1"/>
          </p:cNvSpPr>
          <p:nvPr>
            <p:ph type="subTitle" idx="1" hasCustomPrompt="1"/>
          </p:nvPr>
        </p:nvSpPr>
        <p:spPr>
          <a:xfrm>
            <a:off x="366712" y="2388384"/>
            <a:ext cx="4370387" cy="1080000"/>
          </a:xfrm>
        </p:spPr>
        <p:txBody>
          <a:bodyPr wrap="square" lIns="432000" tIns="0" rIns="0" bIns="0">
            <a:noAutofit/>
          </a:bodyPr>
          <a:lstStyle>
            <a:lvl1pPr marL="0" indent="0" algn="l">
              <a:lnSpc>
                <a:spcPct val="90000"/>
              </a:lnSpc>
              <a:spcBef>
                <a:spcPct val="0"/>
              </a:spcBef>
              <a:buNone/>
              <a:defRPr sz="3200" b="0" baseline="0">
                <a:solidFill>
                  <a:schemeClr val="bg1"/>
                </a:solidFill>
                <a:latin typeface="+mj-lt"/>
                <a:ea typeface="+mj-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a:t>Chinese subtitle</a:t>
            </a:r>
          </a:p>
        </p:txBody>
      </p:sp>
      <p:sp>
        <p:nvSpPr>
          <p:cNvPr id="11" name="Date Placeholder 5"/>
          <p:cNvSpPr>
            <a:spLocks noGrp="1"/>
          </p:cNvSpPr>
          <p:nvPr>
            <p:ph type="dt" sz="half" idx="10"/>
          </p:nvPr>
        </p:nvSpPr>
        <p:spPr>
          <a:xfrm>
            <a:off x="5510213" y="2106555"/>
            <a:ext cx="1620000" cy="161583"/>
          </a:xfrm>
        </p:spPr>
        <p:txBody>
          <a:bodyPr>
            <a:noAutofit/>
          </a:bodyPr>
          <a:lstStyle>
            <a:lvl1pPr>
              <a:defRPr sz="1050" b="1">
                <a:solidFill>
                  <a:schemeClr val="bg1"/>
                </a:solidFill>
                <a:latin typeface="+mn-lt"/>
              </a:defRPr>
            </a:lvl1pPr>
          </a:lstStyle>
          <a:p>
            <a:r>
              <a:rPr lang="en-US" noProof="0"/>
              <a:t>Month Day, Year</a:t>
            </a:r>
            <a:endParaRPr lang="en-GB" noProof="0"/>
          </a:p>
        </p:txBody>
      </p:sp>
      <p:sp>
        <p:nvSpPr>
          <p:cNvPr id="13" name="Text Placeholder 8"/>
          <p:cNvSpPr>
            <a:spLocks noGrp="1"/>
          </p:cNvSpPr>
          <p:nvPr>
            <p:ph type="body" sz="quarter" idx="11" hasCustomPrompt="1"/>
          </p:nvPr>
        </p:nvSpPr>
        <p:spPr>
          <a:xfrm>
            <a:off x="366713" y="3892550"/>
            <a:ext cx="4370387" cy="553998"/>
          </a:xfrm>
        </p:spPr>
        <p:txBody>
          <a:bodyPr>
            <a:noAutofit/>
          </a:bodyPr>
          <a:lstStyle>
            <a:lvl1pPr marL="0" indent="0">
              <a:spcBef>
                <a:spcPct val="0"/>
              </a:spcBef>
              <a:buNone/>
              <a:defRPr sz="3200" b="1">
                <a:solidFill>
                  <a:schemeClr val="bg1"/>
                </a:solidFill>
                <a:latin typeface="+mj-lt"/>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a:t>Western title</a:t>
            </a:r>
          </a:p>
        </p:txBody>
      </p:sp>
      <p:sp>
        <p:nvSpPr>
          <p:cNvPr id="14" name="Text Placeholder 9"/>
          <p:cNvSpPr>
            <a:spLocks noGrp="1"/>
          </p:cNvSpPr>
          <p:nvPr>
            <p:ph type="body" sz="quarter" idx="12" hasCustomPrompt="1"/>
          </p:nvPr>
        </p:nvSpPr>
        <p:spPr>
          <a:xfrm>
            <a:off x="366712" y="4503439"/>
            <a:ext cx="4370387" cy="1080000"/>
          </a:xfrm>
        </p:spPr>
        <p:txBody>
          <a:bodyPr>
            <a:noAutofit/>
          </a:bodyPr>
          <a:lstStyle>
            <a:lvl1pPr marL="0" indent="0" algn="l" defTabSz="457200" rtl="0" eaLnBrk="1" latinLnBrk="0" hangingPunct="1">
              <a:lnSpc>
                <a:spcPct val="90000"/>
              </a:lnSpc>
              <a:spcBef>
                <a:spcPct val="0"/>
              </a:spcBef>
              <a:buNone/>
              <a:defRPr lang="en-GB" sz="3200" b="0" kern="1200">
                <a:solidFill>
                  <a:schemeClr val="bg1"/>
                </a:solidFill>
                <a:latin typeface="+mj-lt"/>
                <a:ea typeface="+mj-ea"/>
                <a:cs typeface="Arial" pitchFamily="34" charset="0"/>
              </a:defRPr>
            </a:lvl1pPr>
          </a:lstStyle>
          <a:p>
            <a:pPr lvl="0"/>
            <a:r>
              <a:rPr lang="en-GB" noProof="0"/>
              <a:t>Western title</a:t>
            </a:r>
          </a:p>
        </p:txBody>
      </p:sp>
      <p:sp>
        <p:nvSpPr>
          <p:cNvPr id="15" name="Text Placeholder 11"/>
          <p:cNvSpPr>
            <a:spLocks noGrp="1"/>
          </p:cNvSpPr>
          <p:nvPr>
            <p:ph type="body" sz="quarter" idx="13" hasCustomPrompt="1"/>
          </p:nvPr>
        </p:nvSpPr>
        <p:spPr>
          <a:xfrm>
            <a:off x="366713" y="6387298"/>
            <a:ext cx="1714500" cy="144000"/>
          </a:xfrm>
        </p:spPr>
        <p:txBody>
          <a:bodyPr>
            <a:noAutofit/>
          </a:bodyPr>
          <a:lstStyle>
            <a:lvl1pPr marL="0" indent="0" algn="l" defTabSz="457200" rtl="0" eaLnBrk="1" latinLnBrk="0" hangingPunct="1">
              <a:lnSpc>
                <a:spcPct val="100000"/>
              </a:lnSpc>
              <a:spcBef>
                <a:spcPct val="0"/>
              </a:spcBef>
              <a:buClr>
                <a:schemeClr val="accent1"/>
              </a:buClr>
              <a:buFont typeface="Arial"/>
              <a:buNone/>
              <a:defRPr lang="en-GB" sz="900" b="0" kern="1200" baseline="0">
                <a:solidFill>
                  <a:schemeClr val="bg1"/>
                </a:solidFill>
                <a:latin typeface="+mn-lt"/>
                <a:ea typeface="+mn-ea"/>
                <a:cs typeface="Arial" pitchFamily="34" charset="0"/>
              </a:defRPr>
            </a:lvl1pPr>
          </a:lstStyle>
          <a:p>
            <a:pPr lvl="0"/>
            <a:r>
              <a:rPr lang="en-GB" noProof="0"/>
              <a:t>Document ref (Western)</a:t>
            </a:r>
          </a:p>
        </p:txBody>
      </p:sp>
      <p:sp>
        <p:nvSpPr>
          <p:cNvPr id="16" name="Footer Placeholder 12"/>
          <p:cNvSpPr>
            <a:spLocks noGrp="1"/>
          </p:cNvSpPr>
          <p:nvPr>
            <p:ph type="ftr" sz="quarter" idx="14"/>
          </p:nvPr>
        </p:nvSpPr>
        <p:spPr>
          <a:xfrm>
            <a:off x="5510213" y="4159528"/>
            <a:ext cx="1620000" cy="161583"/>
          </a:xfrm>
          <a:prstGeom prst="rect">
            <a:avLst/>
          </a:prstGeom>
        </p:spPr>
        <p:txBody>
          <a:bodyPr vert="horz" wrap="square" lIns="0" tIns="0" rIns="0" bIns="0" rtlCol="0" anchor="ctr">
            <a:noAutofit/>
          </a:bodyPr>
          <a:lstStyle>
            <a:lvl1pPr>
              <a:defRPr lang="en-US" altLang="ja-JP" sz="1050" b="1" smtClean="0">
                <a:solidFill>
                  <a:schemeClr val="bg1"/>
                </a:solidFill>
                <a:latin typeface="+mn-lt"/>
                <a:ea typeface="+mn-ea"/>
              </a:defRPr>
            </a:lvl1pPr>
          </a:lstStyle>
          <a:p>
            <a:r>
              <a:rPr lang="en-GB" altLang="zh-CN" noProof="0"/>
              <a:t>Footer or alternate date</a:t>
            </a:r>
          </a:p>
        </p:txBody>
      </p:sp>
      <p:sp>
        <p:nvSpPr>
          <p:cNvPr id="18" name="Text Placeholder 8"/>
          <p:cNvSpPr>
            <a:spLocks noGrp="1"/>
          </p:cNvSpPr>
          <p:nvPr>
            <p:ph type="body" sz="quarter" idx="16" hasCustomPrompt="1"/>
          </p:nvPr>
        </p:nvSpPr>
        <p:spPr>
          <a:xfrm>
            <a:off x="366712" y="6146803"/>
            <a:ext cx="1714502" cy="144000"/>
          </a:xfrm>
        </p:spPr>
        <p:txBody>
          <a:bodyPr>
            <a:noAutofit/>
          </a:bodyPr>
          <a:lstStyle>
            <a:lvl1pPr marL="0" indent="0">
              <a:spcBef>
                <a:spcPct val="0"/>
              </a:spcBef>
              <a:buNone/>
              <a:defRPr sz="900" baseline="0">
                <a:solidFill>
                  <a:schemeClr val="bg1"/>
                </a:solidFill>
                <a:latin typeface="+mn-lt"/>
                <a:ea typeface="+mn-ea"/>
              </a:defRPr>
            </a:lvl1pPr>
            <a:lvl2pPr>
              <a:defRPr sz="900">
                <a:solidFill>
                  <a:schemeClr val="bg1"/>
                </a:solidFill>
              </a:defRPr>
            </a:lvl2pPr>
            <a:lvl3pPr>
              <a:defRPr sz="900">
                <a:solidFill>
                  <a:schemeClr val="bg1"/>
                </a:solidFill>
              </a:defRPr>
            </a:lvl3pPr>
            <a:lvl4pPr>
              <a:defRPr sz="900">
                <a:solidFill>
                  <a:schemeClr val="bg1"/>
                </a:solidFill>
              </a:defRPr>
            </a:lvl4pPr>
            <a:lvl5pPr>
              <a:defRPr sz="900">
                <a:solidFill>
                  <a:schemeClr val="bg1"/>
                </a:solidFill>
              </a:defRPr>
            </a:lvl5pPr>
          </a:lstStyle>
          <a:p>
            <a:pPr lvl="0"/>
            <a:r>
              <a:rPr lang="en-GB" noProof="0"/>
              <a:t>Document ref (Chinese)</a:t>
            </a:r>
          </a:p>
        </p:txBody>
      </p:sp>
      <p:sp>
        <p:nvSpPr>
          <p:cNvPr id="2" name="Slide Number Placeholder 1"/>
          <p:cNvSpPr>
            <a:spLocks noGrp="1"/>
          </p:cNvSpPr>
          <p:nvPr>
            <p:ph type="sldNum" sz="quarter" idx="17"/>
          </p:nvPr>
        </p:nvSpPr>
        <p:spPr>
          <a:xfrm>
            <a:off x="8631699" y="6858000"/>
            <a:ext cx="144000" cy="144000"/>
          </a:xfrm>
        </p:spPr>
        <p:txBody>
          <a:bodyPr/>
          <a:lstStyle>
            <a:lvl1pPr>
              <a:defRPr>
                <a:solidFill>
                  <a:schemeClr val="bg1"/>
                </a:solidFill>
              </a:defRPr>
            </a:lvl1pPr>
          </a:lstStyle>
          <a:p>
            <a:fld id="{D34DACC3-9742-4940-92E6-4CAB853A3218}" type="slidenum">
              <a:rPr lang="en-GB" smtClean="0"/>
              <a:t>‹#›</a:t>
            </a:fld>
            <a:endParaRPr lang="en-GB"/>
          </a:p>
        </p:txBody>
      </p:sp>
      <p:pic>
        <p:nvPicPr>
          <p:cNvPr id="17" name="Picture 16">
            <a:extLst>
              <a:ext uri="{FF2B5EF4-FFF2-40B4-BE49-F238E27FC236}">
                <a16:creationId xmlns:a16="http://schemas.microsoft.com/office/drawing/2014/main" id="{5E6FDF7B-D72C-B84F-ABBB-FC2105C2636A}"/>
              </a:ext>
            </a:extLst>
          </p:cNvPr>
          <p:cNvPicPr>
            <a:picLocks noChangeAspect="1"/>
          </p:cNvPicPr>
          <p:nvPr userDrawn="1"/>
        </p:nvPicPr>
        <p:blipFill>
          <a:blip r:embed="rId2"/>
          <a:srcRect/>
          <a:stretch>
            <a:fillRect/>
          </a:stretch>
        </p:blipFill>
        <p:spPr>
          <a:xfrm>
            <a:off x="6665976" y="486279"/>
            <a:ext cx="2109723" cy="219763"/>
          </a:xfrm>
          <a:prstGeom prst="rect">
            <a:avLst/>
          </a:prstGeom>
        </p:spPr>
      </p:pic>
    </p:spTree>
    <p:extLst>
      <p:ext uri="{BB962C8B-B14F-4D97-AF65-F5344CB8AC3E}">
        <p14:creationId xmlns:p14="http://schemas.microsoft.com/office/powerpoint/2010/main" val="1122191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ilingual Section Header">
    <p:bg>
      <p:bgPr>
        <a:gradFill>
          <a:gsLst>
            <a:gs pos="0">
              <a:schemeClr val="bg2"/>
            </a:gs>
            <a:gs pos="100000">
              <a:schemeClr val="bg1"/>
            </a:gs>
          </a:gsLst>
          <a:lin ang="4500000" scaled="0"/>
          <a:tileRect/>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chemeClr val="bg2"/>
              </a:solidFill>
            </a:endParaRPr>
          </a:p>
        </p:txBody>
      </p:sp>
      <p:sp>
        <p:nvSpPr>
          <p:cNvPr id="8" name="Freeform 5"/>
          <p:cNvSpPr/>
          <p:nvPr userDrawn="1"/>
        </p:nvSpPr>
        <p:spPr>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a:p>
        </p:txBody>
      </p:sp>
      <p:sp>
        <p:nvSpPr>
          <p:cNvPr id="2" name="Date Placeholder 1"/>
          <p:cNvSpPr>
            <a:spLocks noGrp="1"/>
          </p:cNvSpPr>
          <p:nvPr>
            <p:ph type="dt" sz="half" idx="10"/>
          </p:nvPr>
        </p:nvSpPr>
        <p:spPr/>
        <p:txBody>
          <a:bodyPr/>
          <a:lstStyle/>
          <a:p>
            <a:r>
              <a:rPr lang="en-US" noProof="0"/>
              <a:t>Month Day, Year</a:t>
            </a:r>
            <a:endParaRPr lang="en-GB" noProof="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t>‹#›</a:t>
            </a:fld>
            <a:endParaRPr lang="en-GB" noProof="0"/>
          </a:p>
        </p:txBody>
      </p:sp>
      <p:sp>
        <p:nvSpPr>
          <p:cNvPr id="6" name="Footer Placeholder 5"/>
          <p:cNvSpPr>
            <a:spLocks noGrp="1"/>
          </p:cNvSpPr>
          <p:nvPr>
            <p:ph type="ftr" sz="quarter" idx="12"/>
          </p:nvPr>
        </p:nvSpPr>
        <p:spPr/>
        <p:txBody>
          <a:bodyPr/>
          <a:lstStyle/>
          <a:p>
            <a:r>
              <a:rPr lang="en-GB" noProof="0"/>
              <a:t>Footer or alternate date</a:t>
            </a:r>
          </a:p>
        </p:txBody>
      </p:sp>
      <p:sp>
        <p:nvSpPr>
          <p:cNvPr id="10" name="Text Placeholder 2"/>
          <p:cNvSpPr>
            <a:spLocks noGrp="1"/>
          </p:cNvSpPr>
          <p:nvPr>
            <p:ph type="body" idx="1" hasCustomPrompt="1"/>
          </p:nvPr>
        </p:nvSpPr>
        <p:spPr>
          <a:xfrm>
            <a:off x="366713" y="1096021"/>
            <a:ext cx="6271902" cy="553998"/>
          </a:xfrm>
        </p:spPr>
        <p:txBody>
          <a:bodyPr wrap="square" lIns="0" tIns="0" rIns="0" bIns="0" anchor="b">
            <a:noAutofit/>
          </a:bodyPr>
          <a:lstStyle>
            <a:lvl1pPr marL="0" indent="0">
              <a:spcBef>
                <a:spcPct val="0"/>
              </a:spcBef>
              <a:buNone/>
              <a:defRPr sz="3200" b="1">
                <a:solidFill>
                  <a:srgbClr val="565A5C"/>
                </a:solidFill>
                <a:latin typeface="+mj-lt"/>
                <a:ea typeface="+mj-ea"/>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noProof="0"/>
              <a:t>Chinese title</a:t>
            </a:r>
          </a:p>
        </p:txBody>
      </p:sp>
      <p:sp>
        <p:nvSpPr>
          <p:cNvPr id="11" name="Title 17"/>
          <p:cNvSpPr>
            <a:spLocks noGrp="1"/>
          </p:cNvSpPr>
          <p:nvPr>
            <p:ph type="title" hasCustomPrompt="1"/>
          </p:nvPr>
        </p:nvSpPr>
        <p:spPr>
          <a:xfrm>
            <a:off x="366713" y="1691899"/>
            <a:ext cx="6271411" cy="1280160"/>
          </a:xfrm>
        </p:spPr>
        <p:txBody>
          <a:bodyPr lIns="432000" tIns="0" rIns="0" bIns="0" anchor="t" anchorCtr="0">
            <a:noAutofit/>
          </a:bodyPr>
          <a:lstStyle>
            <a:lvl1pPr algn="l">
              <a:lnSpc>
                <a:spcPct val="90000"/>
              </a:lnSpc>
              <a:defRPr sz="3200" b="0">
                <a:solidFill>
                  <a:srgbClr val="565A5C"/>
                </a:solidFill>
                <a:latin typeface="+mj-lt"/>
                <a:ea typeface="+mj-ea"/>
                <a:cs typeface="Arial" pitchFamily="34" charset="0"/>
              </a:defRPr>
            </a:lvl1pPr>
          </a:lstStyle>
          <a:p>
            <a:r>
              <a:rPr lang="en-GB" noProof="0"/>
              <a:t>Chinese subtitle</a:t>
            </a:r>
          </a:p>
        </p:txBody>
      </p:sp>
      <p:sp>
        <p:nvSpPr>
          <p:cNvPr id="12" name="Text Placeholder 5"/>
          <p:cNvSpPr>
            <a:spLocks noGrp="1"/>
          </p:cNvSpPr>
          <p:nvPr>
            <p:ph type="body" sz="quarter" idx="13" hasCustomPrompt="1"/>
          </p:nvPr>
        </p:nvSpPr>
        <p:spPr>
          <a:xfrm>
            <a:off x="366713" y="3435087"/>
            <a:ext cx="6273000" cy="1281600"/>
          </a:xfrm>
        </p:spPr>
        <p:txBody>
          <a:bodyPr/>
          <a:lstStyle>
            <a:lvl1pPr marL="0" indent="0" algn="l" defTabSz="457200" rtl="0" eaLnBrk="1" latinLnBrk="0" hangingPunct="1">
              <a:lnSpc>
                <a:spcPct val="90000"/>
              </a:lnSpc>
              <a:spcBef>
                <a:spcPct val="0"/>
              </a:spcBef>
              <a:buNone/>
              <a:defRPr lang="en-GB" sz="3200" b="0" kern="1200">
                <a:solidFill>
                  <a:srgbClr val="565A5C"/>
                </a:solidFill>
                <a:latin typeface="+mj-lt"/>
                <a:ea typeface="+mj-ea"/>
                <a:cs typeface="Arial" pitchFamily="34" charset="0"/>
              </a:defRPr>
            </a:lvl1pPr>
          </a:lstStyle>
          <a:p>
            <a:pPr lvl="0"/>
            <a:r>
              <a:rPr lang="en-GB" noProof="0"/>
              <a:t>Western subtitle</a:t>
            </a:r>
          </a:p>
        </p:txBody>
      </p:sp>
      <p:sp>
        <p:nvSpPr>
          <p:cNvPr id="14" name="Text Placeholder 8"/>
          <p:cNvSpPr>
            <a:spLocks noGrp="1"/>
          </p:cNvSpPr>
          <p:nvPr>
            <p:ph type="body" sz="quarter" idx="14" hasCustomPrompt="1"/>
          </p:nvPr>
        </p:nvSpPr>
        <p:spPr>
          <a:xfrm>
            <a:off x="366713" y="2834968"/>
            <a:ext cx="6273000" cy="554400"/>
          </a:xfrm>
        </p:spPr>
        <p:txBody>
          <a:bodyPr/>
          <a:lstStyle>
            <a:lvl1pPr marL="182880" indent="-182880">
              <a:buNone/>
              <a:defRPr lang="en-GB" sz="3200" b="1" kern="1200">
                <a:solidFill>
                  <a:srgbClr val="565A5C"/>
                </a:solidFill>
                <a:latin typeface="+mj-lt"/>
                <a:ea typeface="+mn-ea"/>
                <a:cs typeface="Arial" pitchFamily="34" charset="0"/>
              </a:defRPr>
            </a:lvl1pPr>
          </a:lstStyle>
          <a:p>
            <a:pPr marL="0" lvl="0" indent="0" algn="l" defTabSz="457200" rtl="0" eaLnBrk="1" latinLnBrk="0" hangingPunct="1">
              <a:spcBef>
                <a:spcPct val="0"/>
              </a:spcBef>
              <a:buClr>
                <a:schemeClr val="accent1"/>
              </a:buClr>
            </a:pPr>
            <a:r>
              <a:rPr lang="en-GB" noProof="0"/>
              <a:t>Western title</a:t>
            </a:r>
          </a:p>
        </p:txBody>
      </p:sp>
      <p:pic>
        <p:nvPicPr>
          <p:cNvPr id="15" name="image">
            <a:extLst>
              <a:ext uri="{FF2B5EF4-FFF2-40B4-BE49-F238E27FC236}">
                <a16:creationId xmlns:a16="http://schemas.microsoft.com/office/drawing/2014/main" id="{ADC8E592-BF41-8248-A1F4-318289E490C9}"/>
              </a:ext>
            </a:extLst>
          </p:cNvPr>
          <p:cNvPicPr/>
          <p:nvPr userDrawn="1"/>
        </p:nvPicPr>
        <p:blipFill>
          <a:blip r:embed="rId2"/>
          <a:srcRect/>
          <a:stretch>
            <a:fillRect/>
          </a:stretch>
        </p:blipFill>
        <p:spPr>
          <a:xfrm>
            <a:off x="7781544" y="6560304"/>
            <a:ext cx="1104900" cy="115093"/>
          </a:xfrm>
          <a:prstGeom prst="rect">
            <a:avLst/>
          </a:prstGeom>
        </p:spPr>
      </p:pic>
    </p:spTree>
    <p:extLst>
      <p:ext uri="{BB962C8B-B14F-4D97-AF65-F5344CB8AC3E}">
        <p14:creationId xmlns:p14="http://schemas.microsoft.com/office/powerpoint/2010/main" val="6556548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ilingual Title and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38600" cy="4572000"/>
          </a:xfrm>
        </p:spPr>
        <p:txBody>
          <a:bodyPr/>
          <a:lstStyle>
            <a:lvl1pPr>
              <a:defRPr sz="1800">
                <a:solidFill>
                  <a:srgbClr val="565A5C"/>
                </a:solidFill>
                <a:latin typeface="+mn-lt"/>
                <a:ea typeface="+mn-ea"/>
              </a:defRPr>
            </a:lvl1pPr>
            <a:lvl2pPr>
              <a:buClr>
                <a:srgbClr val="565A5C"/>
              </a:buClr>
              <a:defRPr sz="1600">
                <a:solidFill>
                  <a:srgbClr val="565A5C"/>
                </a:solidFill>
                <a:latin typeface="+mn-lt"/>
                <a:ea typeface="+mn-ea"/>
              </a:defRPr>
            </a:lvl2pPr>
            <a:lvl3pPr>
              <a:defRPr sz="1200">
                <a:solidFill>
                  <a:srgbClr val="565A5C"/>
                </a:solidFill>
                <a:latin typeface="+mn-lt"/>
                <a:ea typeface="+mn-ea"/>
              </a:defRPr>
            </a:lvl3pPr>
            <a:lvl4pPr>
              <a:defRPr sz="1100">
                <a:solidFill>
                  <a:srgbClr val="565A5C"/>
                </a:solidFill>
                <a:latin typeface="+mn-lt"/>
                <a:ea typeface="+mn-ea"/>
              </a:defRPr>
            </a:lvl4pPr>
            <a:lvl5pPr>
              <a:defRPr sz="1050">
                <a:solidFill>
                  <a:srgbClr val="565A5C"/>
                </a:solidFill>
                <a:latin typeface="+mn-lt"/>
                <a:ea typeface="+mn-ea"/>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737100" y="1603375"/>
            <a:ext cx="4038600" cy="4571999"/>
          </a:xfrm>
        </p:spPr>
        <p:txBody>
          <a:bodyPr/>
          <a:lstStyle>
            <a:lvl1pPr>
              <a:defRPr sz="1800">
                <a:solidFill>
                  <a:srgbClr val="565A5C"/>
                </a:solidFill>
              </a:defRPr>
            </a:lvl1pPr>
            <a:lvl2pPr>
              <a:buClr>
                <a:srgbClr val="565A5C"/>
              </a:buClr>
              <a:defRPr sz="1600">
                <a:solidFill>
                  <a:srgbClr val="565A5C"/>
                </a:solidFill>
              </a:defRPr>
            </a:lvl2pPr>
            <a:lvl3pPr>
              <a:defRPr sz="1200">
                <a:solidFill>
                  <a:srgbClr val="565A5C"/>
                </a:solidFill>
              </a:defRPr>
            </a:lvl3pPr>
            <a:lvl4pPr>
              <a:defRPr sz="1100">
                <a:solidFill>
                  <a:srgbClr val="565A5C"/>
                </a:solidFill>
              </a:defRPr>
            </a:lvl4pPr>
            <a:lvl5pPr>
              <a:defRPr sz="105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Title 5"/>
          <p:cNvSpPr>
            <a:spLocks noGrp="1"/>
          </p:cNvSpPr>
          <p:nvPr>
            <p:ph type="title" hasCustomPrompt="1"/>
          </p:nvPr>
        </p:nvSpPr>
        <p:spPr>
          <a:xfrm>
            <a:off x="366714" y="365760"/>
            <a:ext cx="4038600" cy="396000"/>
          </a:xfrm>
        </p:spPr>
        <p:txBody>
          <a:bodyPr/>
          <a:lstStyle>
            <a:lvl1pPr>
              <a:defRPr sz="2400" baseline="0">
                <a:solidFill>
                  <a:schemeClr val="tx2"/>
                </a:solidFill>
                <a:latin typeface="+mj-lt"/>
                <a:ea typeface="+mj-ea"/>
              </a:defRPr>
            </a:lvl1pPr>
          </a:lstStyle>
          <a:p>
            <a:r>
              <a:rPr lang="en-GB" noProof="0"/>
              <a:t>Click to edit Chinese title</a:t>
            </a:r>
          </a:p>
        </p:txBody>
      </p:sp>
      <p:sp>
        <p:nvSpPr>
          <p:cNvPr id="10" name="Text Placeholder 9"/>
          <p:cNvSpPr>
            <a:spLocks noGrp="1"/>
          </p:cNvSpPr>
          <p:nvPr>
            <p:ph type="body" sz="quarter" idx="13" hasCustomPrompt="1"/>
          </p:nvPr>
        </p:nvSpPr>
        <p:spPr>
          <a:xfrm>
            <a:off x="4737100" y="367200"/>
            <a:ext cx="4038600" cy="396875"/>
          </a:xfrm>
        </p:spPr>
        <p:txBody>
          <a:bodyPr/>
          <a:lstStyle>
            <a:lvl1pPr marL="0" indent="0" algn="l" defTabSz="457200" rtl="0" eaLnBrk="1" latinLnBrk="0" hangingPunct="1">
              <a:spcBef>
                <a:spcPct val="0"/>
              </a:spcBef>
              <a:buNone/>
              <a:defRPr lang="en-GB" sz="2400" b="1" kern="1200" baseline="0">
                <a:solidFill>
                  <a:schemeClr val="tx2"/>
                </a:solidFill>
                <a:latin typeface="+mj-lt"/>
                <a:ea typeface="+mj-ea"/>
                <a:cs typeface="Arial" pitchFamily="34" charset="0"/>
              </a:defRPr>
            </a:lvl1pPr>
          </a:lstStyle>
          <a:p>
            <a:pPr lvl="0"/>
            <a:r>
              <a:rPr lang="en-GB" noProof="0"/>
              <a:t>Click to edit Western title</a:t>
            </a:r>
          </a:p>
        </p:txBody>
      </p:sp>
      <p:sp>
        <p:nvSpPr>
          <p:cNvPr id="11" name="Text Placeholder 9"/>
          <p:cNvSpPr>
            <a:spLocks noGrp="1"/>
          </p:cNvSpPr>
          <p:nvPr>
            <p:ph type="body" sz="quarter" idx="15" hasCustomPrompt="1"/>
          </p:nvPr>
        </p:nvSpPr>
        <p:spPr>
          <a:xfrm>
            <a:off x="366713" y="808990"/>
            <a:ext cx="4038601" cy="396000"/>
          </a:xfrm>
        </p:spPr>
        <p:txBody>
          <a:bodyPr lIns="331200"/>
          <a:lstStyle>
            <a:lvl1pPr marL="0" indent="0">
              <a:lnSpc>
                <a:spcPct val="95000"/>
              </a:lnSpc>
              <a:spcBef>
                <a:spcPct val="0"/>
              </a:spcBef>
              <a:buNone/>
              <a:defRPr sz="2400" b="0">
                <a:solidFill>
                  <a:schemeClr val="accent2"/>
                </a:solidFill>
                <a:latin typeface="+mj-lt"/>
                <a:ea typeface="+mj-ea"/>
              </a:defRPr>
            </a:lvl1pPr>
          </a:lstStyle>
          <a:p>
            <a:pPr lvl="0"/>
            <a:r>
              <a:rPr lang="en-GB" noProof="0"/>
              <a:t>Chinese subtitle</a:t>
            </a:r>
          </a:p>
        </p:txBody>
      </p:sp>
      <p:sp>
        <p:nvSpPr>
          <p:cNvPr id="12" name="Text Placeholder 9"/>
          <p:cNvSpPr>
            <a:spLocks noGrp="1"/>
          </p:cNvSpPr>
          <p:nvPr>
            <p:ph type="body" sz="quarter" idx="16" hasCustomPrompt="1"/>
          </p:nvPr>
        </p:nvSpPr>
        <p:spPr>
          <a:xfrm>
            <a:off x="4737099" y="808990"/>
            <a:ext cx="4038601" cy="396000"/>
          </a:xfrm>
        </p:spPr>
        <p:txBody>
          <a:bodyPr/>
          <a:lstStyle>
            <a:lvl1pPr marL="0" indent="0">
              <a:lnSpc>
                <a:spcPct val="95000"/>
              </a:lnSpc>
              <a:spcBef>
                <a:spcPct val="0"/>
              </a:spcBef>
              <a:buNone/>
              <a:defRPr sz="2400" b="0" baseline="0">
                <a:solidFill>
                  <a:schemeClr val="accent2"/>
                </a:solidFill>
                <a:latin typeface="+mj-lt"/>
              </a:defRPr>
            </a:lvl1pPr>
          </a:lstStyle>
          <a:p>
            <a:pPr lvl="0"/>
            <a:r>
              <a:rPr lang="en-GB" noProof="0"/>
              <a:t>Western subtitle</a:t>
            </a:r>
          </a:p>
        </p:txBody>
      </p:sp>
      <p:sp>
        <p:nvSpPr>
          <p:cNvPr id="5" name="Date Placeholder 4"/>
          <p:cNvSpPr>
            <a:spLocks noGrp="1"/>
          </p:cNvSpPr>
          <p:nvPr>
            <p:ph type="dt" sz="half" idx="17"/>
          </p:nvPr>
        </p:nvSpPr>
        <p:spPr/>
        <p:txBody>
          <a:bodyPr/>
          <a:lstStyle/>
          <a:p>
            <a:r>
              <a:rPr lang="en-US" noProof="0"/>
              <a:t>Month Day, Year</a:t>
            </a:r>
            <a:endParaRPr lang="en-GB" noProof="0"/>
          </a:p>
        </p:txBody>
      </p:sp>
      <p:sp>
        <p:nvSpPr>
          <p:cNvPr id="7" name="Footer Placeholder 6"/>
          <p:cNvSpPr>
            <a:spLocks noGrp="1"/>
          </p:cNvSpPr>
          <p:nvPr>
            <p:ph type="ftr" sz="quarter" idx="18"/>
          </p:nvPr>
        </p:nvSpPr>
        <p:spPr/>
        <p:txBody>
          <a:bodyPr/>
          <a:lstStyle/>
          <a:p>
            <a:r>
              <a:rPr lang="en-GB" noProof="0"/>
              <a:t>Footer or alternate date</a:t>
            </a:r>
          </a:p>
        </p:txBody>
      </p:sp>
      <p:sp>
        <p:nvSpPr>
          <p:cNvPr id="13" name="Slide Number Placeholder 12"/>
          <p:cNvSpPr>
            <a:spLocks noGrp="1"/>
          </p:cNvSpPr>
          <p:nvPr>
            <p:ph type="sldNum" sz="quarter" idx="19"/>
          </p:nvPr>
        </p:nvSpPr>
        <p:spPr/>
        <p:txBody>
          <a:bodyPr/>
          <a:lstStyle/>
          <a:p>
            <a:fld id="{D34DACC3-9742-4940-92E6-4CAB853A3218}" type="slidenum">
              <a:rPr lang="en-GB" noProof="0" smtClean="0"/>
              <a:t>‹#›</a:t>
            </a:fld>
            <a:endParaRPr lang="en-GB" noProof="0"/>
          </a:p>
        </p:txBody>
      </p:sp>
    </p:spTree>
    <p:extLst>
      <p:ext uri="{BB962C8B-B14F-4D97-AF65-F5344CB8AC3E}">
        <p14:creationId xmlns:p14="http://schemas.microsoft.com/office/powerpoint/2010/main" val="3145473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lingual Team Bio">
    <p:spTree>
      <p:nvGrpSpPr>
        <p:cNvPr id="1" name=""/>
        <p:cNvGrpSpPr/>
        <p:nvPr/>
      </p:nvGrpSpPr>
      <p:grpSpPr>
        <a:xfrm>
          <a:off x="0" y="0"/>
          <a:ext cx="0" cy="0"/>
          <a:chOff x="0" y="0"/>
          <a:chExt cx="0" cy="0"/>
        </a:xfrm>
      </p:grpSpPr>
      <p:sp>
        <p:nvSpPr>
          <p:cNvPr id="14" name="Text Placeholder 13"/>
          <p:cNvSpPr>
            <a:spLocks noGrp="1"/>
          </p:cNvSpPr>
          <p:nvPr>
            <p:ph type="body" sz="quarter" idx="14"/>
          </p:nvPr>
        </p:nvSpPr>
        <p:spPr>
          <a:xfrm>
            <a:off x="366713" y="1568447"/>
            <a:ext cx="2651760" cy="960120"/>
          </a:xfrm>
        </p:spPr>
        <p:txBody>
          <a:bodyPr>
            <a:noAutofit/>
          </a:bodyPr>
          <a:lstStyle>
            <a:lvl1pPr marL="0" indent="0">
              <a:buNone/>
              <a:defRPr sz="1050" b="1">
                <a:solidFill>
                  <a:schemeClr val="accent2"/>
                </a:solidFill>
                <a:latin typeface="+mn-lt"/>
                <a:ea typeface="+mn-ea"/>
              </a:defRPr>
            </a:lvl1pPr>
            <a:lvl2pPr marL="0" indent="0">
              <a:spcBef>
                <a:spcPct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16" name="Text Placeholder 15"/>
          <p:cNvSpPr>
            <a:spLocks noGrp="1"/>
          </p:cNvSpPr>
          <p:nvPr>
            <p:ph type="body" sz="quarter" idx="15"/>
          </p:nvPr>
        </p:nvSpPr>
        <p:spPr>
          <a:xfrm>
            <a:off x="366713" y="2772936"/>
            <a:ext cx="2651760" cy="960120"/>
          </a:xfrm>
        </p:spPr>
        <p:txBody>
          <a:bodyPr>
            <a:noAutofit/>
          </a:bodyPr>
          <a:lstStyle>
            <a:lvl1pPr marL="0" indent="0">
              <a:buNone/>
              <a:defRPr sz="1050" b="1">
                <a:solidFill>
                  <a:schemeClr val="accent2"/>
                </a:solidFill>
                <a:latin typeface="+mn-lt"/>
                <a:ea typeface="+mn-ea"/>
              </a:defRPr>
            </a:lvl1pPr>
            <a:lvl2pPr marL="0" indent="0">
              <a:spcBef>
                <a:spcPct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0" name="Text Placeholder 19"/>
          <p:cNvSpPr>
            <a:spLocks noGrp="1"/>
          </p:cNvSpPr>
          <p:nvPr>
            <p:ph type="body" sz="quarter" idx="17"/>
          </p:nvPr>
        </p:nvSpPr>
        <p:spPr>
          <a:xfrm>
            <a:off x="366713" y="5181915"/>
            <a:ext cx="2651760" cy="960120"/>
          </a:xfrm>
        </p:spPr>
        <p:txBody>
          <a:bodyPr>
            <a:noAutofit/>
          </a:bodyPr>
          <a:lstStyle>
            <a:lvl1pPr marL="0" indent="0">
              <a:buNone/>
              <a:defRPr sz="1050" b="1">
                <a:solidFill>
                  <a:schemeClr val="accent2"/>
                </a:solidFill>
                <a:latin typeface="+mn-lt"/>
                <a:ea typeface="+mn-ea"/>
              </a:defRPr>
            </a:lvl1pPr>
            <a:lvl2pPr marL="0" indent="0">
              <a:spcBef>
                <a:spcPct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6" name="Picture Placeholder 25"/>
          <p:cNvSpPr>
            <a:spLocks noGrp="1"/>
          </p:cNvSpPr>
          <p:nvPr>
            <p:ph type="pic" sz="quarter" idx="20"/>
          </p:nvPr>
        </p:nvSpPr>
        <p:spPr>
          <a:xfrm>
            <a:off x="3315653" y="1601788"/>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a:p>
        </p:txBody>
      </p:sp>
      <p:sp>
        <p:nvSpPr>
          <p:cNvPr id="28" name="Picture Placeholder 27"/>
          <p:cNvSpPr>
            <a:spLocks noGrp="1"/>
          </p:cNvSpPr>
          <p:nvPr>
            <p:ph type="pic" sz="quarter" idx="21"/>
          </p:nvPr>
        </p:nvSpPr>
        <p:spPr>
          <a:xfrm>
            <a:off x="3315653" y="2804372"/>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a:p>
        </p:txBody>
      </p:sp>
      <p:sp>
        <p:nvSpPr>
          <p:cNvPr id="30" name="Picture Placeholder 29"/>
          <p:cNvSpPr>
            <a:spLocks noGrp="1"/>
          </p:cNvSpPr>
          <p:nvPr>
            <p:ph type="pic" sz="quarter" idx="22"/>
          </p:nvPr>
        </p:nvSpPr>
        <p:spPr>
          <a:xfrm>
            <a:off x="3315653" y="4009814"/>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a:p>
        </p:txBody>
      </p:sp>
      <p:sp>
        <p:nvSpPr>
          <p:cNvPr id="32" name="Picture Placeholder 31"/>
          <p:cNvSpPr>
            <a:spLocks noGrp="1"/>
          </p:cNvSpPr>
          <p:nvPr>
            <p:ph type="pic" sz="quarter" idx="23"/>
          </p:nvPr>
        </p:nvSpPr>
        <p:spPr>
          <a:xfrm>
            <a:off x="3314066" y="5215255"/>
            <a:ext cx="960120" cy="960120"/>
          </a:xfrm>
          <a:solidFill>
            <a:srgbClr val="A2A4A3"/>
          </a:solidFill>
        </p:spPr>
        <p:txBody>
          <a:bodyPr anchor="ctr" anchorCtr="1"/>
          <a:lstStyle>
            <a:lvl1pPr marL="0" indent="0">
              <a:buNone/>
              <a:defRPr sz="1100">
                <a:solidFill>
                  <a:schemeClr val="bg2"/>
                </a:solidFill>
              </a:defRPr>
            </a:lvl1pPr>
          </a:lstStyle>
          <a:p>
            <a:r>
              <a:rPr lang="en-US" noProof="0"/>
              <a:t>Click icon to add picture</a:t>
            </a:r>
            <a:endParaRPr lang="en-GB" noProof="0"/>
          </a:p>
        </p:txBody>
      </p:sp>
      <p:sp>
        <p:nvSpPr>
          <p:cNvPr id="38" name="Text Placeholder 37"/>
          <p:cNvSpPr>
            <a:spLocks noGrp="1"/>
          </p:cNvSpPr>
          <p:nvPr>
            <p:ph type="body" sz="quarter" idx="26"/>
          </p:nvPr>
        </p:nvSpPr>
        <p:spPr>
          <a:xfrm>
            <a:off x="366713" y="3977425"/>
            <a:ext cx="2651760" cy="960120"/>
          </a:xfrm>
        </p:spPr>
        <p:txBody>
          <a:bodyPr>
            <a:noAutofit/>
          </a:bodyPr>
          <a:lstStyle>
            <a:lvl1pPr marL="0" indent="0">
              <a:buNone/>
              <a:defRPr sz="1050" b="1">
                <a:solidFill>
                  <a:schemeClr val="accent2"/>
                </a:solidFill>
                <a:latin typeface="+mn-lt"/>
                <a:ea typeface="+mn-ea"/>
              </a:defRPr>
            </a:lvl1pPr>
            <a:lvl2pPr marL="0" indent="0">
              <a:spcBef>
                <a:spcPct val="0"/>
              </a:spcBef>
              <a:buNone/>
              <a:defRPr sz="1050">
                <a:solidFill>
                  <a:srgbClr val="565A5C"/>
                </a:solidFill>
                <a:latin typeface="+mn-lt"/>
                <a:ea typeface="+mn-ea"/>
              </a:defRPr>
            </a:lvl2pPr>
            <a:lvl3pPr marL="0" indent="0">
              <a:spcBef>
                <a:spcPts val="600"/>
              </a:spcBef>
              <a:buNone/>
              <a:defRPr sz="1050">
                <a:solidFill>
                  <a:srgbClr val="565A5C"/>
                </a:solidFill>
                <a:latin typeface="+mn-lt"/>
                <a:ea typeface="+mn-ea"/>
              </a:defRPr>
            </a:lvl3pPr>
            <a:lvl4pPr>
              <a:buNone/>
              <a:defRPr sz="1200"/>
            </a:lvl4pPr>
            <a:lvl5pPr>
              <a:buNone/>
              <a:defRPr sz="1200"/>
            </a:lvl5pPr>
          </a:lstStyle>
          <a:p>
            <a:pPr lvl="0"/>
            <a:r>
              <a:rPr lang="en-US" noProof="0"/>
              <a:t>Edit Master text styles</a:t>
            </a:r>
          </a:p>
          <a:p>
            <a:pPr lvl="1"/>
            <a:r>
              <a:rPr lang="en-US" noProof="0"/>
              <a:t>Second level</a:t>
            </a:r>
          </a:p>
          <a:p>
            <a:pPr lvl="2"/>
            <a:r>
              <a:rPr lang="en-US" noProof="0"/>
              <a:t>Third level</a:t>
            </a:r>
          </a:p>
        </p:txBody>
      </p:sp>
      <p:sp>
        <p:nvSpPr>
          <p:cNvPr id="3" name="Title 2"/>
          <p:cNvSpPr>
            <a:spLocks noGrp="1"/>
          </p:cNvSpPr>
          <p:nvPr>
            <p:ph type="title" hasCustomPrompt="1"/>
          </p:nvPr>
        </p:nvSpPr>
        <p:spPr>
          <a:xfrm>
            <a:off x="366712" y="365760"/>
            <a:ext cx="4040187" cy="396000"/>
          </a:xfrm>
        </p:spPr>
        <p:txBody>
          <a:bodyPr/>
          <a:lstStyle>
            <a:lvl1pPr>
              <a:defRPr sz="2400" b="1">
                <a:solidFill>
                  <a:schemeClr val="tx2"/>
                </a:solidFill>
                <a:latin typeface="+mj-lt"/>
                <a:ea typeface="+mj-ea"/>
              </a:defRPr>
            </a:lvl1pPr>
          </a:lstStyle>
          <a:p>
            <a:r>
              <a:rPr lang="en-GB" noProof="0"/>
              <a:t>Click to edit Chinese title</a:t>
            </a:r>
          </a:p>
        </p:txBody>
      </p:sp>
      <p:sp>
        <p:nvSpPr>
          <p:cNvPr id="17" name="Text Placeholder 13"/>
          <p:cNvSpPr>
            <a:spLocks noGrp="1"/>
          </p:cNvSpPr>
          <p:nvPr>
            <p:ph type="body" sz="quarter" idx="27"/>
          </p:nvPr>
        </p:nvSpPr>
        <p:spPr>
          <a:xfrm>
            <a:off x="4737100" y="1568447"/>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19" name="Text Placeholder 15"/>
          <p:cNvSpPr>
            <a:spLocks noGrp="1"/>
          </p:cNvSpPr>
          <p:nvPr>
            <p:ph type="body" sz="quarter" idx="28"/>
          </p:nvPr>
        </p:nvSpPr>
        <p:spPr>
          <a:xfrm>
            <a:off x="4737100" y="2772936"/>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1" name="Text Placeholder 19"/>
          <p:cNvSpPr>
            <a:spLocks noGrp="1"/>
          </p:cNvSpPr>
          <p:nvPr>
            <p:ph type="body" sz="quarter" idx="29"/>
          </p:nvPr>
        </p:nvSpPr>
        <p:spPr>
          <a:xfrm>
            <a:off x="4737100" y="5181915"/>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100"/>
            </a:lvl4pPr>
            <a:lvl5pPr>
              <a:buNone/>
              <a:defRPr sz="1100"/>
            </a:lvl5pPr>
          </a:lstStyle>
          <a:p>
            <a:pPr lvl="0"/>
            <a:r>
              <a:rPr lang="en-US" noProof="0"/>
              <a:t>Edit Master text styles</a:t>
            </a:r>
          </a:p>
          <a:p>
            <a:pPr lvl="1"/>
            <a:r>
              <a:rPr lang="en-US" noProof="0"/>
              <a:t>Second level</a:t>
            </a:r>
          </a:p>
          <a:p>
            <a:pPr lvl="2"/>
            <a:r>
              <a:rPr lang="en-US" noProof="0"/>
              <a:t>Third level</a:t>
            </a:r>
          </a:p>
        </p:txBody>
      </p:sp>
      <p:sp>
        <p:nvSpPr>
          <p:cNvPr id="23" name="Text Placeholder 37"/>
          <p:cNvSpPr>
            <a:spLocks noGrp="1"/>
          </p:cNvSpPr>
          <p:nvPr>
            <p:ph type="body" sz="quarter" idx="30"/>
          </p:nvPr>
        </p:nvSpPr>
        <p:spPr>
          <a:xfrm>
            <a:off x="4737100" y="3977425"/>
            <a:ext cx="2651760"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a:buNone/>
              <a:defRPr sz="1200"/>
            </a:lvl4pPr>
            <a:lvl5pPr>
              <a:buNone/>
              <a:defRPr sz="1200"/>
            </a:lvl5pPr>
          </a:lstStyle>
          <a:p>
            <a:pPr lvl="0"/>
            <a:r>
              <a:rPr lang="en-US" noProof="0"/>
              <a:t>Edit Master text styles</a:t>
            </a:r>
          </a:p>
          <a:p>
            <a:pPr lvl="1"/>
            <a:r>
              <a:rPr lang="en-US" noProof="0"/>
              <a:t>Second level</a:t>
            </a:r>
          </a:p>
          <a:p>
            <a:pPr lvl="2"/>
            <a:r>
              <a:rPr lang="en-US" noProof="0"/>
              <a:t>Third level</a:t>
            </a:r>
          </a:p>
        </p:txBody>
      </p:sp>
      <p:sp>
        <p:nvSpPr>
          <p:cNvPr id="7" name="Text Placeholder 6"/>
          <p:cNvSpPr>
            <a:spLocks noGrp="1"/>
          </p:cNvSpPr>
          <p:nvPr>
            <p:ph type="body" sz="quarter" idx="32" hasCustomPrompt="1"/>
          </p:nvPr>
        </p:nvSpPr>
        <p:spPr>
          <a:xfrm>
            <a:off x="4737100" y="367200"/>
            <a:ext cx="4038600" cy="396000"/>
          </a:xfrm>
        </p:spPr>
        <p:txBody>
          <a:bodyPr/>
          <a:lstStyle>
            <a:lvl1pPr marL="0" indent="0" algn="l" defTabSz="457200" rtl="0" eaLnBrk="1" latinLnBrk="0" hangingPunct="1">
              <a:spcBef>
                <a:spcPct val="0"/>
              </a:spcBef>
              <a:buNone/>
              <a:defRPr lang="en-GB" sz="2400" b="1" kern="1200">
                <a:solidFill>
                  <a:schemeClr val="tx2"/>
                </a:solidFill>
                <a:latin typeface="+mj-lt"/>
                <a:ea typeface="+mj-ea"/>
                <a:cs typeface="Arial" pitchFamily="34" charset="0"/>
              </a:defRPr>
            </a:lvl1pPr>
          </a:lstStyle>
          <a:p>
            <a:pPr lvl="0"/>
            <a:r>
              <a:rPr lang="en-GB" noProof="0"/>
              <a:t>Click to edit Western title</a:t>
            </a:r>
          </a:p>
        </p:txBody>
      </p:sp>
      <p:sp>
        <p:nvSpPr>
          <p:cNvPr id="2" name="Date Placeholder 1"/>
          <p:cNvSpPr>
            <a:spLocks noGrp="1"/>
          </p:cNvSpPr>
          <p:nvPr>
            <p:ph type="dt" sz="half" idx="33"/>
          </p:nvPr>
        </p:nvSpPr>
        <p:spPr/>
        <p:txBody>
          <a:bodyPr/>
          <a:lstStyle/>
          <a:p>
            <a:r>
              <a:rPr lang="en-US" noProof="0"/>
              <a:t>Month Day, Year</a:t>
            </a:r>
            <a:endParaRPr lang="en-GB" noProof="0"/>
          </a:p>
        </p:txBody>
      </p:sp>
      <p:sp>
        <p:nvSpPr>
          <p:cNvPr id="4" name="Footer Placeholder 3"/>
          <p:cNvSpPr>
            <a:spLocks noGrp="1"/>
          </p:cNvSpPr>
          <p:nvPr>
            <p:ph type="ftr" sz="quarter" idx="34"/>
          </p:nvPr>
        </p:nvSpPr>
        <p:spPr/>
        <p:txBody>
          <a:bodyPr/>
          <a:lstStyle/>
          <a:p>
            <a:r>
              <a:rPr lang="en-GB" noProof="0"/>
              <a:t>Footer or alternate date</a:t>
            </a:r>
          </a:p>
        </p:txBody>
      </p:sp>
      <p:sp>
        <p:nvSpPr>
          <p:cNvPr id="5" name="Slide Number Placeholder 4"/>
          <p:cNvSpPr>
            <a:spLocks noGrp="1"/>
          </p:cNvSpPr>
          <p:nvPr>
            <p:ph type="sldNum" sz="quarter" idx="35"/>
          </p:nvPr>
        </p:nvSpPr>
        <p:spPr/>
        <p:txBody>
          <a:bodyPr/>
          <a:lstStyle/>
          <a:p>
            <a:fld id="{D34DACC3-9742-4940-92E6-4CAB853A3218}" type="slidenum">
              <a:rPr lang="en-GB" noProof="0" smtClean="0"/>
              <a:t>‹#›</a:t>
            </a:fld>
            <a:endParaRPr lang="en-GB" noProof="0"/>
          </a:p>
        </p:txBody>
      </p:sp>
    </p:spTree>
    <p:extLst>
      <p:ext uri="{BB962C8B-B14F-4D97-AF65-F5344CB8AC3E}">
        <p14:creationId xmlns:p14="http://schemas.microsoft.com/office/powerpoint/2010/main" val="348915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ilingual Individual Bio">
    <p:spTree>
      <p:nvGrpSpPr>
        <p:cNvPr id="1" name=""/>
        <p:cNvGrpSpPr/>
        <p:nvPr/>
      </p:nvGrpSpPr>
      <p:grpSpPr>
        <a:xfrm>
          <a:off x="0" y="0"/>
          <a:ext cx="0" cy="0"/>
          <a:chOff x="0" y="0"/>
          <a:chExt cx="0" cy="0"/>
        </a:xfrm>
      </p:grpSpPr>
      <p:sp>
        <p:nvSpPr>
          <p:cNvPr id="26" name="Picture Placeholder 25"/>
          <p:cNvSpPr>
            <a:spLocks noGrp="1"/>
          </p:cNvSpPr>
          <p:nvPr>
            <p:ph type="pic" sz="quarter" idx="20"/>
          </p:nvPr>
        </p:nvSpPr>
        <p:spPr>
          <a:xfrm>
            <a:off x="3445193" y="1603375"/>
            <a:ext cx="960120" cy="957262"/>
          </a:xfrm>
          <a:solidFill>
            <a:srgbClr val="A2A4A3"/>
          </a:solidFill>
        </p:spPr>
        <p:txBody>
          <a:bodyPr anchor="ctr" anchorCtr="1"/>
          <a:lstStyle>
            <a:lvl1pPr marL="0" indent="0" algn="ctr">
              <a:buNone/>
              <a:defRPr sz="1100">
                <a:solidFill>
                  <a:schemeClr val="bg2"/>
                </a:solidFill>
              </a:defRPr>
            </a:lvl1pPr>
          </a:lstStyle>
          <a:p>
            <a:r>
              <a:rPr lang="en-US" noProof="0"/>
              <a:t>Click icon to add picture</a:t>
            </a:r>
            <a:endParaRPr lang="en-GB" noProof="0"/>
          </a:p>
        </p:txBody>
      </p:sp>
      <p:sp>
        <p:nvSpPr>
          <p:cNvPr id="3" name="Title 2"/>
          <p:cNvSpPr>
            <a:spLocks noGrp="1"/>
          </p:cNvSpPr>
          <p:nvPr>
            <p:ph type="title" hasCustomPrompt="1"/>
          </p:nvPr>
        </p:nvSpPr>
        <p:spPr>
          <a:xfrm>
            <a:off x="366714" y="367200"/>
            <a:ext cx="4038600" cy="396000"/>
          </a:xfrm>
        </p:spPr>
        <p:txBody>
          <a:bodyPr/>
          <a:lstStyle>
            <a:lvl1pPr>
              <a:defRPr sz="2400">
                <a:solidFill>
                  <a:schemeClr val="tx2"/>
                </a:solidFill>
                <a:latin typeface="+mj-lt"/>
              </a:defRPr>
            </a:lvl1pPr>
          </a:lstStyle>
          <a:p>
            <a:r>
              <a:rPr lang="en-GB" noProof="0"/>
              <a:t>Click to edit Chinese title</a:t>
            </a:r>
          </a:p>
        </p:txBody>
      </p:sp>
      <p:sp>
        <p:nvSpPr>
          <p:cNvPr id="5" name="Date Placeholder 4"/>
          <p:cNvSpPr>
            <a:spLocks noGrp="1"/>
          </p:cNvSpPr>
          <p:nvPr>
            <p:ph type="dt" sz="half" idx="26"/>
          </p:nvPr>
        </p:nvSpPr>
        <p:spPr/>
        <p:txBody>
          <a:bodyPr/>
          <a:lstStyle/>
          <a:p>
            <a:r>
              <a:rPr lang="en-US" noProof="0"/>
              <a:t>Month Day, Year</a:t>
            </a:r>
            <a:endParaRPr lang="en-GB" noProof="0"/>
          </a:p>
        </p:txBody>
      </p:sp>
      <p:sp>
        <p:nvSpPr>
          <p:cNvPr id="7" name="Footer Placeholder 6"/>
          <p:cNvSpPr>
            <a:spLocks noGrp="1"/>
          </p:cNvSpPr>
          <p:nvPr>
            <p:ph type="ftr" sz="quarter" idx="27"/>
          </p:nvPr>
        </p:nvSpPr>
        <p:spPr/>
        <p:txBody>
          <a:bodyPr/>
          <a:lstStyle/>
          <a:p>
            <a:r>
              <a:rPr lang="en-GB" noProof="0"/>
              <a:t>Footer or alternate date</a:t>
            </a:r>
          </a:p>
        </p:txBody>
      </p:sp>
      <p:sp>
        <p:nvSpPr>
          <p:cNvPr id="8" name="Slide Number Placeholder 7"/>
          <p:cNvSpPr>
            <a:spLocks noGrp="1"/>
          </p:cNvSpPr>
          <p:nvPr>
            <p:ph type="sldNum" sz="quarter" idx="28"/>
          </p:nvPr>
        </p:nvSpPr>
        <p:spPr/>
        <p:txBody>
          <a:bodyPr/>
          <a:lstStyle/>
          <a:p>
            <a:fld id="{D34DACC3-9742-4940-92E6-4CAB853A3218}" type="slidenum">
              <a:rPr lang="en-GB" noProof="0" smtClean="0"/>
              <a:t>‹#›</a:t>
            </a:fld>
            <a:endParaRPr lang="en-GB" noProof="0"/>
          </a:p>
        </p:txBody>
      </p:sp>
      <p:sp>
        <p:nvSpPr>
          <p:cNvPr id="13" name="Text Placeholder 13"/>
          <p:cNvSpPr>
            <a:spLocks noGrp="1"/>
          </p:cNvSpPr>
          <p:nvPr>
            <p:ph type="body" sz="quarter" idx="14"/>
          </p:nvPr>
        </p:nvSpPr>
        <p:spPr>
          <a:xfrm>
            <a:off x="366712" y="1568454"/>
            <a:ext cx="2916011"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15" name="Text Placeholder 20"/>
          <p:cNvSpPr>
            <a:spLocks noGrp="1"/>
          </p:cNvSpPr>
          <p:nvPr>
            <p:ph type="body" sz="quarter" idx="21"/>
          </p:nvPr>
        </p:nvSpPr>
        <p:spPr>
          <a:xfrm>
            <a:off x="366712" y="2791375"/>
            <a:ext cx="3078481"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20" name="Text Placeholder 13"/>
          <p:cNvSpPr>
            <a:spLocks noGrp="1"/>
          </p:cNvSpPr>
          <p:nvPr>
            <p:ph type="body" sz="quarter" idx="29"/>
          </p:nvPr>
        </p:nvSpPr>
        <p:spPr>
          <a:xfrm>
            <a:off x="4735513" y="1568454"/>
            <a:ext cx="2916011" cy="960120"/>
          </a:xfrm>
        </p:spPr>
        <p:txBody>
          <a:bodyPr>
            <a:noAutofit/>
          </a:bodyPr>
          <a:lstStyle>
            <a:lvl1pPr marL="0" indent="0">
              <a:buNone/>
              <a:defRPr sz="1050" b="1">
                <a:solidFill>
                  <a:schemeClr val="accent2"/>
                </a:solidFill>
              </a:defRPr>
            </a:lvl1pPr>
            <a:lvl2pPr marL="0" indent="0">
              <a:spcBef>
                <a:spcPct val="0"/>
              </a:spcBef>
              <a:buNone/>
              <a:defRPr sz="1050">
                <a:solidFill>
                  <a:srgbClr val="565A5C"/>
                </a:solidFill>
              </a:defRPr>
            </a:lvl2pPr>
            <a:lvl3pPr marL="0" indent="0">
              <a:spcBef>
                <a:spcPts val="600"/>
              </a:spcBef>
              <a:buNone/>
              <a:defRPr sz="1050">
                <a:solidFill>
                  <a:srgbClr val="565A5C"/>
                </a:solidFill>
              </a:defRPr>
            </a:lvl3pPr>
            <a:lvl4pPr marL="0" indent="0">
              <a:spcBef>
                <a:spcPts val="1200"/>
              </a:spcBef>
              <a:buNone/>
              <a:defRPr sz="1000"/>
            </a:lvl4pPr>
            <a:lvl5pPr marL="0" indent="0">
              <a:buNone/>
              <a:defRPr sz="900"/>
            </a:lvl5pPr>
          </a:lstStyle>
          <a:p>
            <a:pPr lvl="0"/>
            <a:r>
              <a:rPr lang="en-US" noProof="0"/>
              <a:t>Edit Master text styles</a:t>
            </a:r>
          </a:p>
          <a:p>
            <a:pPr lvl="1"/>
            <a:r>
              <a:rPr lang="en-US" noProof="0"/>
              <a:t>Second level</a:t>
            </a:r>
          </a:p>
          <a:p>
            <a:pPr lvl="2"/>
            <a:r>
              <a:rPr lang="en-US" noProof="0"/>
              <a:t>Third level</a:t>
            </a:r>
          </a:p>
        </p:txBody>
      </p:sp>
      <p:sp>
        <p:nvSpPr>
          <p:cNvPr id="22" name="Text Placeholder 20"/>
          <p:cNvSpPr>
            <a:spLocks noGrp="1"/>
          </p:cNvSpPr>
          <p:nvPr>
            <p:ph type="body" sz="quarter" idx="30"/>
          </p:nvPr>
        </p:nvSpPr>
        <p:spPr>
          <a:xfrm>
            <a:off x="4735513" y="2791375"/>
            <a:ext cx="4040187" cy="3384000"/>
          </a:xfrm>
        </p:spPr>
        <p:txBody>
          <a:bodyPr/>
          <a:lstStyle>
            <a:lvl1pPr marL="0" indent="0">
              <a:spcBef>
                <a:spcPts val="1200"/>
              </a:spcBef>
              <a:buNone/>
              <a:defRPr sz="1050" b="0" baseline="0">
                <a:solidFill>
                  <a:srgbClr val="565A5C"/>
                </a:solidFill>
              </a:defRPr>
            </a:lvl1pPr>
            <a:lvl2pPr marL="115200" indent="-115200">
              <a:defRPr sz="1050"/>
            </a:lvl2pPr>
            <a:lvl3pPr marL="230400" indent="-115200">
              <a:spcBef>
                <a:spcPts val="600"/>
              </a:spcBef>
              <a:defRPr sz="1050"/>
            </a:lvl3pPr>
            <a:lvl4pPr marL="345600" indent="-115200">
              <a:spcBef>
                <a:spcPts val="600"/>
              </a:spcBef>
              <a:defRPr sz="1050"/>
            </a:lvl4pPr>
          </a:lstStyle>
          <a:p>
            <a:pPr lvl="0"/>
            <a:r>
              <a:rPr lang="en-US" noProof="0"/>
              <a:t>Edit Master text styles</a:t>
            </a:r>
          </a:p>
          <a:p>
            <a:pPr lvl="1"/>
            <a:r>
              <a:rPr lang="en-US" noProof="0"/>
              <a:t>Second level</a:t>
            </a:r>
          </a:p>
          <a:p>
            <a:pPr lvl="2"/>
            <a:r>
              <a:rPr lang="en-US" noProof="0"/>
              <a:t>Third level</a:t>
            </a:r>
          </a:p>
          <a:p>
            <a:pPr lvl="3"/>
            <a:r>
              <a:rPr lang="en-US" noProof="0"/>
              <a:t>Fourth level</a:t>
            </a:r>
          </a:p>
        </p:txBody>
      </p:sp>
      <p:sp>
        <p:nvSpPr>
          <p:cNvPr id="4" name="Text Placeholder 3"/>
          <p:cNvSpPr>
            <a:spLocks noGrp="1"/>
          </p:cNvSpPr>
          <p:nvPr>
            <p:ph type="body" sz="quarter" idx="31" hasCustomPrompt="1"/>
          </p:nvPr>
        </p:nvSpPr>
        <p:spPr>
          <a:xfrm>
            <a:off x="4737100" y="367200"/>
            <a:ext cx="4038600" cy="396000"/>
          </a:xfrm>
        </p:spPr>
        <p:txBody>
          <a:bodyPr/>
          <a:lstStyle>
            <a:lvl1pPr marL="0" indent="0">
              <a:spcBef>
                <a:spcPct val="0"/>
              </a:spcBef>
              <a:buNone/>
              <a:defRPr sz="2400" b="1" baseline="0">
                <a:solidFill>
                  <a:schemeClr val="tx2"/>
                </a:solidFill>
              </a:defRPr>
            </a:lvl1pPr>
          </a:lstStyle>
          <a:p>
            <a:pPr lvl="0"/>
            <a:r>
              <a:rPr lang="en-GB" noProof="0"/>
              <a:t>Click to edit Western title</a:t>
            </a:r>
          </a:p>
        </p:txBody>
      </p:sp>
    </p:spTree>
    <p:extLst>
      <p:ext uri="{BB962C8B-B14F-4D97-AF65-F5344CB8AC3E}">
        <p14:creationId xmlns:p14="http://schemas.microsoft.com/office/powerpoint/2010/main" val="319552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a:gsLst>
            <a:gs pos="0">
              <a:schemeClr val="bg2"/>
            </a:gs>
            <a:gs pos="100000">
              <a:schemeClr val="bg1"/>
            </a:gs>
          </a:gsLst>
          <a:lin ang="4500000" scaled="0"/>
          <a:tileRect/>
        </a:gradFill>
        <a:effectLst/>
      </p:bgPr>
    </p:bg>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gradFill>
            <a:gsLst>
              <a:gs pos="0">
                <a:srgbClr val="EBECED">
                  <a:alpha val="0"/>
                </a:srgbClr>
              </a:gs>
              <a:gs pos="45000">
                <a:srgbClr val="EBECED">
                  <a:alpha val="0"/>
                </a:srgbClr>
              </a:gs>
              <a:gs pos="90000">
                <a:srgbClr val="EBECED"/>
              </a:gs>
            </a:gsLst>
            <a:lin ang="54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chemeClr val="bg2"/>
              </a:solidFill>
            </a:endParaRPr>
          </a:p>
        </p:txBody>
      </p:sp>
      <p:sp>
        <p:nvSpPr>
          <p:cNvPr id="8" name="Freeform 5"/>
          <p:cNvSpPr/>
          <p:nvPr userDrawn="1"/>
        </p:nvSpPr>
        <p:spPr>
          <a:xfrm>
            <a:off x="0" y="0"/>
            <a:ext cx="8791575" cy="6858000"/>
          </a:xfrm>
          <a:custGeom>
            <a:avLst/>
            <a:gdLst>
              <a:gd name="T0" fmla="*/ 2755 w 2770"/>
              <a:gd name="T1" fmla="*/ 592 h 2160"/>
              <a:gd name="T2" fmla="*/ 2136 w 2770"/>
              <a:gd name="T3" fmla="*/ 0 h 2160"/>
              <a:gd name="T4" fmla="*/ 0 w 2770"/>
              <a:gd name="T5" fmla="*/ 0 h 2160"/>
              <a:gd name="T6" fmla="*/ 0 w 2770"/>
              <a:gd name="T7" fmla="*/ 2160 h 2160"/>
              <a:gd name="T8" fmla="*/ 1196 w 2770"/>
              <a:gd name="T9" fmla="*/ 2160 h 2160"/>
              <a:gd name="T10" fmla="*/ 2755 w 2770"/>
              <a:gd name="T11" fmla="*/ 643 h 2160"/>
              <a:gd name="T12" fmla="*/ 2755 w 2770"/>
              <a:gd name="T13" fmla="*/ 592 h 2160"/>
            </a:gdLst>
            <a:ahLst/>
            <a:cxnLst>
              <a:cxn ang="0">
                <a:pos x="T0" y="T1"/>
              </a:cxn>
              <a:cxn ang="0">
                <a:pos x="T2" y="T3"/>
              </a:cxn>
              <a:cxn ang="0">
                <a:pos x="T4" y="T5"/>
              </a:cxn>
              <a:cxn ang="0">
                <a:pos x="T6" y="T7"/>
              </a:cxn>
              <a:cxn ang="0">
                <a:pos x="T8" y="T9"/>
              </a:cxn>
              <a:cxn ang="0">
                <a:pos x="T10" y="T11"/>
              </a:cxn>
              <a:cxn ang="0">
                <a:pos x="T12" y="T13"/>
              </a:cxn>
            </a:cxnLst>
            <a:rect l="0" t="0" r="r" b="b"/>
            <a:pathLst>
              <a:path w="2770" h="2160">
                <a:moveTo>
                  <a:pt x="2755" y="592"/>
                </a:moveTo>
                <a:cubicBezTo>
                  <a:pt x="2136" y="0"/>
                  <a:pt x="2136" y="0"/>
                  <a:pt x="2136" y="0"/>
                </a:cubicBezTo>
                <a:cubicBezTo>
                  <a:pt x="0" y="0"/>
                  <a:pt x="0" y="0"/>
                  <a:pt x="0" y="0"/>
                </a:cubicBezTo>
                <a:cubicBezTo>
                  <a:pt x="0" y="2160"/>
                  <a:pt x="0" y="2160"/>
                  <a:pt x="0" y="2160"/>
                </a:cubicBezTo>
                <a:cubicBezTo>
                  <a:pt x="1196" y="2160"/>
                  <a:pt x="1196" y="2160"/>
                  <a:pt x="1196" y="2160"/>
                </a:cubicBezTo>
                <a:cubicBezTo>
                  <a:pt x="2755" y="643"/>
                  <a:pt x="2755" y="643"/>
                  <a:pt x="2755" y="643"/>
                </a:cubicBezTo>
                <a:cubicBezTo>
                  <a:pt x="2770" y="629"/>
                  <a:pt x="2770" y="606"/>
                  <a:pt x="2755" y="592"/>
                </a:cubicBezTo>
                <a:close/>
              </a:path>
            </a:pathLst>
          </a:custGeom>
          <a:gradFill flip="none" rotWithShape="1">
            <a:gsLst>
              <a:gs pos="40000">
                <a:schemeClr val="bg1">
                  <a:alpha val="80000"/>
                </a:schemeClr>
              </a:gs>
              <a:gs pos="0">
                <a:srgbClr val="EBECED"/>
              </a:gs>
              <a:gs pos="90000">
                <a:srgbClr val="EBECED">
                  <a:alpha val="0"/>
                </a:srgbClr>
              </a:gs>
            </a:gsLst>
            <a:lin ang="4500000" scaled="0"/>
            <a:tileRect/>
          </a:gradFill>
          <a:ln>
            <a:noFill/>
          </a:ln>
        </p:spPr>
        <p:txBody>
          <a:bodyPr vert="horz" wrap="square" lIns="91440" tIns="45720" rIns="91440" bIns="45720" numCol="1" anchor="t" anchorCtr="0" compatLnSpc="1">
            <a:prstTxWarp prst="textNoShape">
              <a:avLst/>
            </a:prstTxWarp>
          </a:bodyPr>
          <a:lstStyle/>
          <a:p>
            <a:pPr lvl="0"/>
            <a:endParaRPr lang="en-GB" noProof="0"/>
          </a:p>
        </p:txBody>
      </p:sp>
      <p:sp>
        <p:nvSpPr>
          <p:cNvPr id="3" name="Text Placeholder 2"/>
          <p:cNvSpPr>
            <a:spLocks noGrp="1"/>
          </p:cNvSpPr>
          <p:nvPr>
            <p:ph type="body" idx="1"/>
          </p:nvPr>
        </p:nvSpPr>
        <p:spPr>
          <a:xfrm>
            <a:off x="366713" y="302417"/>
            <a:ext cx="6876000" cy="553998"/>
          </a:xfrm>
        </p:spPr>
        <p:txBody>
          <a:bodyPr wrap="square" lIns="0" tIns="0" rIns="0" bIns="0" anchor="b">
            <a:noAutofit/>
          </a:bodyPr>
          <a:lstStyle>
            <a:lvl1pPr marL="0" indent="0">
              <a:spcBef>
                <a:spcPct val="0"/>
              </a:spcBef>
              <a:buNone/>
              <a:defRPr sz="3600" b="1">
                <a:solidFill>
                  <a:srgbClr val="565A5C"/>
                </a:solidFill>
                <a:latin typeface="+mj-lt"/>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18" name="Title 17"/>
          <p:cNvSpPr>
            <a:spLocks noGrp="1"/>
          </p:cNvSpPr>
          <p:nvPr>
            <p:ph type="title"/>
          </p:nvPr>
        </p:nvSpPr>
        <p:spPr>
          <a:xfrm>
            <a:off x="366713" y="898850"/>
            <a:ext cx="6875462" cy="1280160"/>
          </a:xfrm>
        </p:spPr>
        <p:txBody>
          <a:bodyPr lIns="0" tIns="0" rIns="0" bIns="0" anchor="t" anchorCtr="0">
            <a:noAutofit/>
          </a:bodyPr>
          <a:lstStyle>
            <a:lvl1pPr algn="l">
              <a:lnSpc>
                <a:spcPct val="90000"/>
              </a:lnSpc>
              <a:defRPr sz="3600" b="0">
                <a:solidFill>
                  <a:srgbClr val="565A5C"/>
                </a:solidFill>
                <a:latin typeface="+mj-lt"/>
                <a:cs typeface="Arial" pitchFamily="34" charset="0"/>
              </a:defRPr>
            </a:lvl1pPr>
          </a:lstStyle>
          <a:p>
            <a:r>
              <a:rPr lang="en-US" noProof="0"/>
              <a:t>Click to edit Master title style</a:t>
            </a:r>
            <a:endParaRPr lang="en-GB" noProof="0"/>
          </a:p>
        </p:txBody>
      </p:sp>
      <p:sp>
        <p:nvSpPr>
          <p:cNvPr id="2" name="Date Placeholder 1"/>
          <p:cNvSpPr>
            <a:spLocks noGrp="1"/>
          </p:cNvSpPr>
          <p:nvPr>
            <p:ph type="dt" sz="half" idx="10"/>
          </p:nvPr>
        </p:nvSpPr>
        <p:spPr/>
        <p:txBody>
          <a:bodyPr/>
          <a:lstStyle/>
          <a:p>
            <a:r>
              <a:rPr lang="en-US" noProof="0"/>
              <a:t>Month Day, Year</a:t>
            </a:r>
            <a:endParaRPr lang="en-GB" noProof="0"/>
          </a:p>
        </p:txBody>
      </p:sp>
      <p:sp>
        <p:nvSpPr>
          <p:cNvPr id="4" name="Slide Number Placeholder 3"/>
          <p:cNvSpPr>
            <a:spLocks noGrp="1"/>
          </p:cNvSpPr>
          <p:nvPr>
            <p:ph type="sldNum" sz="quarter" idx="11"/>
          </p:nvPr>
        </p:nvSpPr>
        <p:spPr>
          <a:xfrm>
            <a:off x="7494482" y="6537600"/>
            <a:ext cx="144000" cy="144000"/>
          </a:xfrm>
        </p:spPr>
        <p:txBody>
          <a:bodyPr/>
          <a:lstStyle/>
          <a:p>
            <a:fld id="{D34DACC3-9742-4940-92E6-4CAB853A3218}" type="slidenum">
              <a:rPr lang="en-GB" noProof="0" smtClean="0"/>
              <a:t>‹#›</a:t>
            </a:fld>
            <a:endParaRPr lang="en-GB" noProof="0"/>
          </a:p>
        </p:txBody>
      </p:sp>
      <p:sp>
        <p:nvSpPr>
          <p:cNvPr id="6" name="Footer Placeholder 5"/>
          <p:cNvSpPr>
            <a:spLocks noGrp="1"/>
          </p:cNvSpPr>
          <p:nvPr>
            <p:ph type="ftr" sz="quarter" idx="12"/>
          </p:nvPr>
        </p:nvSpPr>
        <p:spPr/>
        <p:txBody>
          <a:bodyPr/>
          <a:lstStyle/>
          <a:p>
            <a:r>
              <a:rPr lang="en-GB" noProof="0"/>
              <a:t>Footer or alternate date</a:t>
            </a:r>
          </a:p>
        </p:txBody>
      </p:sp>
      <p:pic>
        <p:nvPicPr>
          <p:cNvPr id="11" name="image">
            <a:extLst>
              <a:ext uri="{FF2B5EF4-FFF2-40B4-BE49-F238E27FC236}">
                <a16:creationId xmlns:a16="http://schemas.microsoft.com/office/drawing/2014/main" id="{39DDAF86-F8B4-B643-A395-048FCB488E77}"/>
              </a:ext>
            </a:extLst>
          </p:cNvPr>
          <p:cNvPicPr/>
          <p:nvPr userDrawn="1"/>
        </p:nvPicPr>
        <p:blipFill>
          <a:blip r:embed="rId2"/>
          <a:srcRect/>
          <a:stretch>
            <a:fillRect/>
          </a:stretch>
        </p:blipFill>
        <p:spPr>
          <a:xfrm>
            <a:off x="7781544" y="6560304"/>
            <a:ext cx="1104900" cy="115093"/>
          </a:xfrm>
          <a:prstGeom prst="rect">
            <a:avLst/>
          </a:prstGeom>
        </p:spPr>
      </p:pic>
    </p:spTree>
    <p:extLst>
      <p:ext uri="{BB962C8B-B14F-4D97-AF65-F5344CB8AC3E}">
        <p14:creationId xmlns:p14="http://schemas.microsoft.com/office/powerpoint/2010/main" val="2014534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Bilingual Thank you">
    <p:spTree>
      <p:nvGrpSpPr>
        <p:cNvPr id="1" name=""/>
        <p:cNvGrpSpPr/>
        <p:nvPr/>
      </p:nvGrpSpPr>
      <p:grpSpPr>
        <a:xfrm>
          <a:off x="0" y="0"/>
          <a:ext cx="0" cy="0"/>
          <a:chOff x="0" y="0"/>
          <a:chExt cx="0" cy="0"/>
        </a:xfrm>
      </p:grpSpPr>
      <p:sp>
        <p:nvSpPr>
          <p:cNvPr id="36" name="Text Placeholder 35"/>
          <p:cNvSpPr>
            <a:spLocks noGrp="1"/>
          </p:cNvSpPr>
          <p:nvPr>
            <p:ph type="body" sz="quarter" idx="22"/>
          </p:nvPr>
        </p:nvSpPr>
        <p:spPr>
          <a:xfrm>
            <a:off x="4221698" y="495525"/>
            <a:ext cx="2675990" cy="596675"/>
          </a:xfrm>
        </p:spPr>
        <p:txBody>
          <a:bodyPr/>
          <a:lstStyle>
            <a:lvl1pPr marL="0" indent="0" algn="l" defTabSz="457200" rtl="0" eaLnBrk="1" latinLnBrk="0" hangingPunct="1">
              <a:spcBef>
                <a:spcPct val="0"/>
              </a:spcBef>
              <a:buNone/>
              <a:defRPr lang="en-US" sz="3200" b="0" kern="1200" smtClean="0">
                <a:solidFill>
                  <a:schemeClr val="tx2"/>
                </a:solidFill>
                <a:latin typeface="+mj-lt"/>
                <a:ea typeface="+mj-ea"/>
                <a:cs typeface="Arial" pitchFamily="34" charset="0"/>
              </a:defRPr>
            </a:lvl1pPr>
            <a:lvl2pPr marL="182160" indent="0" algn="l" defTabSz="457200" rtl="0" eaLnBrk="1" latinLnBrk="0" hangingPunct="1">
              <a:spcBef>
                <a:spcPct val="0"/>
              </a:spcBef>
              <a:buNone/>
              <a:defRPr lang="en-US" sz="3200" b="0" kern="1200" smtClean="0">
                <a:solidFill>
                  <a:schemeClr val="tx2"/>
                </a:solidFill>
                <a:latin typeface="+mj-lt"/>
                <a:ea typeface="+mj-ea"/>
                <a:cs typeface="Arial" pitchFamily="34" charset="0"/>
              </a:defRPr>
            </a:lvl2pPr>
            <a:lvl3pPr>
              <a:defRPr/>
            </a:lvl3pPr>
            <a:lvl4pPr>
              <a:defRPr/>
            </a:lvl4pPr>
            <a:lvl5pPr>
              <a:defRPr/>
            </a:lvl5pPr>
          </a:lstStyle>
          <a:p>
            <a:pPr lvl="0"/>
            <a:r>
              <a:rPr lang="en-US" noProof="0"/>
              <a:t>Edit Master text styles</a:t>
            </a:r>
          </a:p>
        </p:txBody>
      </p:sp>
      <p:sp>
        <p:nvSpPr>
          <p:cNvPr id="22" name="Title 21"/>
          <p:cNvSpPr>
            <a:spLocks noGrp="1"/>
          </p:cNvSpPr>
          <p:nvPr>
            <p:ph type="title"/>
          </p:nvPr>
        </p:nvSpPr>
        <p:spPr>
          <a:xfrm>
            <a:off x="366714" y="495525"/>
            <a:ext cx="3429000" cy="492443"/>
          </a:xfrm>
        </p:spPr>
        <p:txBody>
          <a:bodyPr/>
          <a:lstStyle>
            <a:lvl1pPr>
              <a:defRPr lang="en-GB" sz="3200" b="0" kern="1200">
                <a:solidFill>
                  <a:schemeClr val="tx2"/>
                </a:solidFill>
                <a:latin typeface="+mj-lt"/>
                <a:ea typeface="+mj-ea"/>
                <a:cs typeface="Arial" pitchFamily="34" charset="0"/>
              </a:defRPr>
            </a:lvl1pPr>
          </a:lstStyle>
          <a:p>
            <a:r>
              <a:rPr lang="en-US" noProof="0"/>
              <a:t>Click to edit Master title style</a:t>
            </a:r>
            <a:endParaRPr lang="en-GB" noProof="0"/>
          </a:p>
        </p:txBody>
      </p:sp>
      <p:cxnSp>
        <p:nvCxnSpPr>
          <p:cNvPr id="11" name="Straight Connector 10"/>
          <p:cNvCxnSpPr/>
          <p:nvPr/>
        </p:nvCxnSpPr>
        <p:spPr>
          <a:xfrm>
            <a:off x="366713" y="3515630"/>
            <a:ext cx="8408986"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 name="Date Placeholder 1"/>
          <p:cNvSpPr>
            <a:spLocks noGrp="1"/>
          </p:cNvSpPr>
          <p:nvPr>
            <p:ph type="dt" sz="half" idx="13"/>
          </p:nvPr>
        </p:nvSpPr>
        <p:spPr/>
        <p:txBody>
          <a:bodyPr/>
          <a:lstStyle>
            <a:lvl1pPr>
              <a:defRPr>
                <a:solidFill>
                  <a:schemeClr val="bg1"/>
                </a:solidFill>
              </a:defRPr>
            </a:lvl1pPr>
          </a:lstStyle>
          <a:p>
            <a:r>
              <a:rPr lang="en-US" noProof="0"/>
              <a:t>Month Day, Year</a:t>
            </a:r>
            <a:endParaRPr lang="en-GB" noProof="0"/>
          </a:p>
        </p:txBody>
      </p:sp>
      <p:sp>
        <p:nvSpPr>
          <p:cNvPr id="4" name="Footer Placeholder 3"/>
          <p:cNvSpPr>
            <a:spLocks noGrp="1"/>
          </p:cNvSpPr>
          <p:nvPr>
            <p:ph type="ftr" sz="quarter" idx="14"/>
          </p:nvPr>
        </p:nvSpPr>
        <p:spPr/>
        <p:txBody>
          <a:bodyPr/>
          <a:lstStyle>
            <a:lvl1pPr>
              <a:defRPr>
                <a:solidFill>
                  <a:schemeClr val="bg1"/>
                </a:solidFill>
              </a:defRPr>
            </a:lvl1pPr>
          </a:lstStyle>
          <a:p>
            <a:r>
              <a:rPr lang="en-GB" noProof="0"/>
              <a:t>Footer or alternate date</a:t>
            </a:r>
          </a:p>
        </p:txBody>
      </p:sp>
      <p:sp>
        <p:nvSpPr>
          <p:cNvPr id="5" name="Slide Number Placeholder 4"/>
          <p:cNvSpPr>
            <a:spLocks noGrp="1"/>
          </p:cNvSpPr>
          <p:nvPr>
            <p:ph type="sldNum" sz="quarter" idx="15"/>
          </p:nvPr>
        </p:nvSpPr>
        <p:spPr/>
        <p:txBody>
          <a:bodyPr/>
          <a:lstStyle>
            <a:lvl1pPr>
              <a:defRPr>
                <a:solidFill>
                  <a:schemeClr val="bg1"/>
                </a:solidFill>
              </a:defRPr>
            </a:lvl1pPr>
          </a:lstStyle>
          <a:p>
            <a:fld id="{D34DACC3-9742-4940-92E6-4CAB853A3218}" type="slidenum">
              <a:rPr lang="en-GB" noProof="0" smtClean="0"/>
              <a:t>‹#›</a:t>
            </a:fld>
            <a:endParaRPr lang="en-GB" noProof="0"/>
          </a:p>
        </p:txBody>
      </p:sp>
      <p:sp>
        <p:nvSpPr>
          <p:cNvPr id="28" name="Text Placeholder 2"/>
          <p:cNvSpPr>
            <a:spLocks noGrp="1"/>
          </p:cNvSpPr>
          <p:nvPr>
            <p:ph type="body" sz="quarter" idx="16" hasCustomPrompt="1"/>
          </p:nvPr>
        </p:nvSpPr>
        <p:spPr>
          <a:xfrm>
            <a:off x="366712" y="1603375"/>
            <a:ext cx="3429001" cy="1686067"/>
          </a:xfrm>
        </p:spPr>
        <p:txBody>
          <a:bodyPr lIns="144000"/>
          <a:lstStyle>
            <a:lvl1pPr marL="0" indent="0" algn="l" defTabSz="457200" rtl="0" eaLnBrk="1" latinLnBrk="0" hangingPunct="1">
              <a:lnSpc>
                <a:spcPts val="2000"/>
              </a:lnSpc>
              <a:spcBef>
                <a:spcPct val="0"/>
              </a:spcBef>
              <a:spcAft>
                <a:spcPts val="300"/>
              </a:spcAft>
              <a:buClr>
                <a:schemeClr val="accent1"/>
              </a:buClr>
              <a:buFont typeface="Arial"/>
              <a:buNone/>
              <a:defRPr lang="en-US" sz="1800" kern="1200" smtClean="0">
                <a:solidFill>
                  <a:srgbClr val="565A5C"/>
                </a:solidFill>
                <a:effectLst/>
                <a:latin typeface="+mn-lt"/>
                <a:ea typeface="Arial"/>
                <a:cs typeface="Arial"/>
              </a:defRPr>
            </a:lvl1pPr>
            <a:lvl2pPr>
              <a:spcBef>
                <a:spcPct val="0"/>
              </a:spcBef>
              <a:defRPr>
                <a:latin typeface="+mn-lt"/>
              </a:defRPr>
            </a:lvl2pPr>
            <a:lvl3pPr>
              <a:defRPr>
                <a:latin typeface="+mn-lt"/>
              </a:defRPr>
            </a:lvl3pPr>
            <a:lvl4pPr>
              <a:defRPr>
                <a:latin typeface="+mn-lt"/>
              </a:defRPr>
            </a:lvl4pPr>
            <a:lvl5pPr>
              <a:defRPr>
                <a:latin typeface="+mn-lt"/>
              </a:defRPr>
            </a:lvl5pPr>
          </a:lstStyle>
          <a:p>
            <a:pPr lvl="0"/>
            <a:r>
              <a:rPr lang="en-GB" noProof="0"/>
              <a:t>Office name and address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9" name="Text Placeholder 4"/>
          <p:cNvSpPr>
            <a:spLocks noGrp="1"/>
          </p:cNvSpPr>
          <p:nvPr>
            <p:ph type="body" sz="quarter" idx="17"/>
          </p:nvPr>
        </p:nvSpPr>
        <p:spPr>
          <a:xfrm>
            <a:off x="366714" y="3682800"/>
            <a:ext cx="3499200" cy="2228400"/>
          </a:xfrm>
        </p:spPr>
        <p:txBody>
          <a:bodyPr anchor="t" anchorCtr="0"/>
          <a:lstStyle>
            <a:lvl1pPr marL="0" indent="0">
              <a:spcBef>
                <a:spcPct val="0"/>
              </a:spcBef>
              <a:buNone/>
              <a:defRPr sz="1200">
                <a:solidFill>
                  <a:schemeClr val="tx2"/>
                </a:solidFill>
              </a:defRPr>
            </a:lvl1pPr>
            <a:lvl2pPr marL="183600">
              <a:spcBef>
                <a:spcPct val="0"/>
              </a:spcBef>
              <a:defRPr sz="1200">
                <a:solidFill>
                  <a:schemeClr val="tx2"/>
                </a:solidFill>
              </a:defRPr>
            </a:lvl2pPr>
            <a:lvl3pPr>
              <a:defRPr sz="1400"/>
            </a:lvl3pPr>
            <a:lvl4pPr>
              <a:defRPr sz="1400"/>
            </a:lvl4pPr>
            <a:lvl5pPr>
              <a:defRPr sz="1400"/>
            </a:lvl5pPr>
          </a:lstStyle>
          <a:p>
            <a:pPr lvl="0"/>
            <a:r>
              <a:rPr lang="en-US" noProof="0"/>
              <a:t>Edit Master text styles</a:t>
            </a:r>
          </a:p>
          <a:p>
            <a:pPr lvl="1"/>
            <a:r>
              <a:rPr lang="en-US" noProof="0"/>
              <a:t>Second level</a:t>
            </a:r>
          </a:p>
        </p:txBody>
      </p:sp>
      <p:sp>
        <p:nvSpPr>
          <p:cNvPr id="32" name="Text Placeholder 2"/>
          <p:cNvSpPr>
            <a:spLocks noGrp="1"/>
          </p:cNvSpPr>
          <p:nvPr>
            <p:ph type="body" sz="quarter" idx="19"/>
          </p:nvPr>
        </p:nvSpPr>
        <p:spPr>
          <a:xfrm>
            <a:off x="4221698" y="6058773"/>
            <a:ext cx="4554000" cy="442040"/>
          </a:xfrm>
        </p:spPr>
        <p:txBody>
          <a:bodyPr anchor="b" anchorCtr="0"/>
          <a:lstStyle>
            <a:lvl1pPr marL="0" indent="0" algn="l" defTabSz="457200" rtl="0" eaLnBrk="1" latinLnBrk="0" hangingPunct="1">
              <a:lnSpc>
                <a:spcPts val="700"/>
              </a:lnSpc>
              <a:spcBef>
                <a:spcPct val="0"/>
              </a:spcBef>
              <a:spcAft>
                <a:spcPct val="0"/>
              </a:spcAft>
              <a:buClr>
                <a:schemeClr val="accent1"/>
              </a:buClr>
              <a:buFont typeface="Arial"/>
              <a:buNone/>
              <a:defRPr lang="en-US" sz="650" kern="1200" smtClean="0">
                <a:solidFill>
                  <a:srgbClr val="565A5C"/>
                </a:solidFill>
                <a:effectLst/>
                <a:latin typeface="+mn-lt"/>
                <a:ea typeface="Arial"/>
                <a:cs typeface="Arial"/>
              </a:defRPr>
            </a:lvl1pPr>
            <a:lvl2pPr>
              <a:spcBef>
                <a:spcPct val="0"/>
              </a:spcBef>
              <a:defRPr>
                <a:latin typeface="+mn-lt"/>
              </a:defRPr>
            </a:lvl2pPr>
            <a:lvl3pPr>
              <a:defRPr>
                <a:latin typeface="+mn-lt"/>
              </a:defRPr>
            </a:lvl3pPr>
            <a:lvl4pPr>
              <a:defRPr>
                <a:latin typeface="+mn-lt"/>
              </a:defRPr>
            </a:lvl4pPr>
            <a:lvl5pPr>
              <a:defRPr>
                <a:latin typeface="+mn-lt"/>
              </a:defRPr>
            </a:lvl5pPr>
          </a:lstStyle>
          <a:p>
            <a:pPr lvl="0"/>
            <a:r>
              <a:rPr lang="en-US" noProof="0"/>
              <a:t>Edit Master text styles</a:t>
            </a:r>
          </a:p>
        </p:txBody>
      </p:sp>
      <p:sp>
        <p:nvSpPr>
          <p:cNvPr id="33" name="Text Placeholder 4"/>
          <p:cNvSpPr>
            <a:spLocks noGrp="1"/>
          </p:cNvSpPr>
          <p:nvPr>
            <p:ph type="body" sz="quarter" idx="20"/>
          </p:nvPr>
        </p:nvSpPr>
        <p:spPr>
          <a:xfrm>
            <a:off x="4221700" y="3682800"/>
            <a:ext cx="4554000" cy="2228400"/>
          </a:xfrm>
        </p:spPr>
        <p:txBody>
          <a:bodyPr anchor="t" anchorCtr="0"/>
          <a:lstStyle>
            <a:lvl1pPr marL="0" indent="0">
              <a:spcBef>
                <a:spcPct val="0"/>
              </a:spcBef>
              <a:buNone/>
              <a:defRPr sz="1200">
                <a:solidFill>
                  <a:schemeClr val="tx2"/>
                </a:solidFill>
              </a:defRPr>
            </a:lvl1pPr>
            <a:lvl2pPr marL="183600">
              <a:spcBef>
                <a:spcPct val="0"/>
              </a:spcBef>
              <a:defRPr sz="1200">
                <a:solidFill>
                  <a:schemeClr val="tx2"/>
                </a:solidFill>
              </a:defRPr>
            </a:lvl2pPr>
            <a:lvl3pPr>
              <a:defRPr sz="1400"/>
            </a:lvl3pPr>
            <a:lvl4pPr>
              <a:defRPr sz="1400"/>
            </a:lvl4pPr>
            <a:lvl5pPr>
              <a:defRPr sz="1400"/>
            </a:lvl5pPr>
          </a:lstStyle>
          <a:p>
            <a:pPr lvl="0"/>
            <a:r>
              <a:rPr lang="en-US" noProof="0"/>
              <a:t>Edit Master text styles</a:t>
            </a:r>
          </a:p>
          <a:p>
            <a:pPr lvl="1"/>
            <a:r>
              <a:rPr lang="en-US" noProof="0"/>
              <a:t>Second level</a:t>
            </a:r>
          </a:p>
        </p:txBody>
      </p:sp>
      <p:sp>
        <p:nvSpPr>
          <p:cNvPr id="34" name="Text Placeholder 6"/>
          <p:cNvSpPr>
            <a:spLocks noGrp="1"/>
          </p:cNvSpPr>
          <p:nvPr>
            <p:ph type="body" sz="quarter" idx="21" hasCustomPrompt="1"/>
          </p:nvPr>
        </p:nvSpPr>
        <p:spPr>
          <a:xfrm>
            <a:off x="4222800" y="1601788"/>
            <a:ext cx="3430800" cy="1687512"/>
          </a:xfrm>
        </p:spPr>
        <p:txBody>
          <a:bodyPr anchor="t" anchorCtr="0"/>
          <a:lstStyle>
            <a:lvl1pPr marL="0" indent="0">
              <a:lnSpc>
                <a:spcPts val="2000"/>
              </a:lnSpc>
              <a:spcBef>
                <a:spcPct val="0"/>
              </a:spcBef>
              <a:spcAft>
                <a:spcPts val="300"/>
              </a:spcAft>
              <a:buNone/>
              <a:defRPr sz="1800"/>
            </a:lvl1pPr>
          </a:lstStyle>
          <a:p>
            <a:pPr lvl="0"/>
            <a:r>
              <a:rPr lang="en-GB" noProof="0"/>
              <a:t>Office name and address</a:t>
            </a:r>
          </a:p>
          <a:p>
            <a:pPr lvl="1"/>
            <a:r>
              <a:rPr lang="en-GB" noProof="0"/>
              <a:t>Second level</a:t>
            </a:r>
          </a:p>
        </p:txBody>
      </p:sp>
      <p:sp>
        <p:nvSpPr>
          <p:cNvPr id="8" name="Text Placeholder 7"/>
          <p:cNvSpPr>
            <a:spLocks noGrp="1"/>
          </p:cNvSpPr>
          <p:nvPr>
            <p:ph type="body" sz="quarter" idx="23"/>
          </p:nvPr>
        </p:nvSpPr>
        <p:spPr>
          <a:xfrm>
            <a:off x="366713" y="6059488"/>
            <a:ext cx="3498850" cy="441325"/>
          </a:xfrm>
        </p:spPr>
        <p:txBody>
          <a:bodyPr anchor="b" anchorCtr="0"/>
          <a:lstStyle>
            <a:lvl1pPr marL="0" indent="0">
              <a:lnSpc>
                <a:spcPts val="800"/>
              </a:lnSpc>
              <a:spcBef>
                <a:spcPct val="0"/>
              </a:spcBef>
              <a:buNone/>
              <a:defRPr sz="700"/>
            </a:lvl1pPr>
            <a:lvl2pPr marL="182160" indent="0">
              <a:lnSpc>
                <a:spcPts val="700"/>
              </a:lnSpc>
              <a:buNone/>
              <a:defRPr sz="650"/>
            </a:lvl2pPr>
            <a:lvl3pPr marL="367920" indent="0">
              <a:lnSpc>
                <a:spcPts val="700"/>
              </a:lnSpc>
              <a:buNone/>
              <a:defRPr sz="650"/>
            </a:lvl3pPr>
            <a:lvl4pPr marL="551520" indent="0">
              <a:lnSpc>
                <a:spcPts val="700"/>
              </a:lnSpc>
              <a:buNone/>
              <a:defRPr sz="650"/>
            </a:lvl4pPr>
            <a:lvl5pPr marL="735120" indent="0">
              <a:lnSpc>
                <a:spcPts val="700"/>
              </a:lnSpc>
              <a:buNone/>
              <a:defRPr sz="650"/>
            </a:lvl5pPr>
          </a:lstStyle>
          <a:p>
            <a:pPr lvl="0"/>
            <a:r>
              <a:rPr lang="en-US"/>
              <a:t>Edit Master text styles</a:t>
            </a:r>
          </a:p>
        </p:txBody>
      </p:sp>
      <p:pic>
        <p:nvPicPr>
          <p:cNvPr id="15" name="image">
            <a:extLst>
              <a:ext uri="{FF2B5EF4-FFF2-40B4-BE49-F238E27FC236}">
                <a16:creationId xmlns:a16="http://schemas.microsoft.com/office/drawing/2014/main" id="{8ABB95F0-2241-8B42-A0D9-EF806A8536D1}"/>
              </a:ext>
            </a:extLst>
          </p:cNvPr>
          <p:cNvPicPr/>
          <p:nvPr userDrawn="1"/>
        </p:nvPicPr>
        <p:blipFill>
          <a:blip r:embed="rId2"/>
          <a:srcRect/>
          <a:stretch>
            <a:fillRect/>
          </a:stretch>
        </p:blipFill>
        <p:spPr>
          <a:xfrm>
            <a:off x="6673074" y="558215"/>
            <a:ext cx="2102625" cy="219023"/>
          </a:xfrm>
          <a:prstGeom prst="rect">
            <a:avLst/>
          </a:prstGeom>
        </p:spPr>
      </p:pic>
    </p:spTree>
    <p:extLst>
      <p:ext uri="{BB962C8B-B14F-4D97-AF65-F5344CB8AC3E}">
        <p14:creationId xmlns:p14="http://schemas.microsoft.com/office/powerpoint/2010/main" val="341437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2" name="Date Placeholder 11"/>
          <p:cNvSpPr>
            <a:spLocks noGrp="1"/>
          </p:cNvSpPr>
          <p:nvPr>
            <p:ph type="dt" sz="half" idx="14"/>
          </p:nvPr>
        </p:nvSpPr>
        <p:spPr/>
        <p:txBody>
          <a:bodyPr/>
          <a:lstStyle/>
          <a:p>
            <a:r>
              <a:rPr lang="en-US" noProof="0"/>
              <a:t>Month Day, Year</a:t>
            </a:r>
            <a:endParaRPr lang="en-GB" noProof="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t>‹#›</a:t>
            </a:fld>
            <a:endParaRPr lang="en-GB" noProof="0"/>
          </a:p>
        </p:txBody>
      </p:sp>
      <p:sp>
        <p:nvSpPr>
          <p:cNvPr id="3" name="Title 2"/>
          <p:cNvSpPr>
            <a:spLocks noGrp="1"/>
          </p:cNvSpPr>
          <p:nvPr>
            <p:ph type="title"/>
          </p:nvPr>
        </p:nvSpPr>
        <p:spPr/>
        <p:txBody>
          <a:bodyPr/>
          <a:lstStyle/>
          <a:p>
            <a:r>
              <a:rPr lang="en-US" noProof="0"/>
              <a:t>Click to edit Master title style</a:t>
            </a:r>
            <a:endParaRPr lang="en-GB" noProof="0"/>
          </a:p>
        </p:txBody>
      </p:sp>
      <p:sp>
        <p:nvSpPr>
          <p:cNvPr id="2" name="Footer Placeholder 1"/>
          <p:cNvSpPr>
            <a:spLocks noGrp="1"/>
          </p:cNvSpPr>
          <p:nvPr>
            <p:ph type="ftr" sz="quarter" idx="18"/>
          </p:nvPr>
        </p:nvSpPr>
        <p:spPr/>
        <p:txBody>
          <a:bodyPr/>
          <a:lstStyle/>
          <a:p>
            <a:r>
              <a:rPr lang="en-GB" noProof="0"/>
              <a:t>Footer or alternate date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ubhead">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66713" y="1600200"/>
            <a:ext cx="8408987" cy="4572000"/>
          </a:xfrm>
        </p:spPr>
        <p:txBody>
          <a:bodyPr/>
          <a:lstStyle>
            <a:lvl1pPr>
              <a:defRPr>
                <a:solidFill>
                  <a:srgbClr val="565A5C"/>
                </a:solidFill>
              </a:defRPr>
            </a:lvl1pPr>
            <a:lvl2pPr>
              <a:buClr>
                <a:srgbClr val="565A5C"/>
              </a:buClr>
              <a:defRPr>
                <a:solidFill>
                  <a:srgbClr val="565A5C"/>
                </a:solidFill>
              </a:defRPr>
            </a:lvl2pPr>
            <a:lvl3pPr>
              <a:defRPr>
                <a:solidFill>
                  <a:srgbClr val="565A5C"/>
                </a:solidFill>
              </a:defRPr>
            </a:lvl3pPr>
            <a:lvl4pPr>
              <a:defRPr>
                <a:solidFill>
                  <a:srgbClr val="565A5C"/>
                </a:solidFill>
              </a:defRPr>
            </a:lvl4pPr>
            <a:lvl5pPr>
              <a:defRPr>
                <a:solidFill>
                  <a:srgbClr val="565A5C"/>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12" name="Date Placeholder 11"/>
          <p:cNvSpPr>
            <a:spLocks noGrp="1"/>
          </p:cNvSpPr>
          <p:nvPr>
            <p:ph type="dt" sz="half" idx="14"/>
          </p:nvPr>
        </p:nvSpPr>
        <p:spPr/>
        <p:txBody>
          <a:bodyPr/>
          <a:lstStyle/>
          <a:p>
            <a:r>
              <a:rPr lang="en-US" noProof="0"/>
              <a:t>Month Day, Year</a:t>
            </a:r>
            <a:endParaRPr lang="en-GB" noProof="0"/>
          </a:p>
        </p:txBody>
      </p:sp>
      <p:sp>
        <p:nvSpPr>
          <p:cNvPr id="14" name="Slide Number Placeholder 13"/>
          <p:cNvSpPr>
            <a:spLocks noGrp="1"/>
          </p:cNvSpPr>
          <p:nvPr>
            <p:ph type="sldNum" sz="quarter" idx="16"/>
          </p:nvPr>
        </p:nvSpPr>
        <p:spPr/>
        <p:txBody>
          <a:bodyPr/>
          <a:lstStyle/>
          <a:p>
            <a:fld id="{D34DACC3-9742-4940-92E6-4CAB853A3218}" type="slidenum">
              <a:rPr lang="en-GB" noProof="0" smtClean="0"/>
              <a:t>‹#›</a:t>
            </a:fld>
            <a:endParaRPr lang="en-GB" noProof="0"/>
          </a:p>
        </p:txBody>
      </p:sp>
      <p:sp>
        <p:nvSpPr>
          <p:cNvPr id="3" name="Title 2"/>
          <p:cNvSpPr>
            <a:spLocks noGrp="1"/>
          </p:cNvSpPr>
          <p:nvPr>
            <p:ph type="title"/>
          </p:nvPr>
        </p:nvSpPr>
        <p:spPr/>
        <p:txBody>
          <a:bodyPr/>
          <a:lstStyle/>
          <a:p>
            <a:r>
              <a:rPr lang="en-US" noProof="0"/>
              <a:t>Click to edit Master title style</a:t>
            </a:r>
            <a:endParaRPr lang="en-GB" noProof="0"/>
          </a:p>
        </p:txBody>
      </p:sp>
      <p:sp>
        <p:nvSpPr>
          <p:cNvPr id="2" name="Footer Placeholder 1"/>
          <p:cNvSpPr>
            <a:spLocks noGrp="1"/>
          </p:cNvSpPr>
          <p:nvPr>
            <p:ph type="ftr" sz="quarter" idx="18"/>
          </p:nvPr>
        </p:nvSpPr>
        <p:spPr/>
        <p:txBody>
          <a:bodyPr/>
          <a:lstStyle/>
          <a:p>
            <a:r>
              <a:rPr lang="en-GB" noProof="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a:t>Click to add subtitle</a:t>
            </a:r>
          </a:p>
        </p:txBody>
      </p:sp>
    </p:spTree>
    <p:extLst>
      <p:ext uri="{BB962C8B-B14F-4D97-AF65-F5344CB8AC3E}">
        <p14:creationId xmlns:p14="http://schemas.microsoft.com/office/powerpoint/2010/main" val="154160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Date Placeholder 4"/>
          <p:cNvSpPr>
            <a:spLocks noGrp="1"/>
          </p:cNvSpPr>
          <p:nvPr>
            <p:ph type="dt" sz="half" idx="10"/>
          </p:nvPr>
        </p:nvSpPr>
        <p:spPr/>
        <p:txBody>
          <a:bodyPr/>
          <a:lstStyle/>
          <a:p>
            <a:r>
              <a:rPr lang="en-US" noProof="0"/>
              <a:t>Month Day, Year</a:t>
            </a:r>
            <a:endParaRPr lang="en-GB" noProof="0"/>
          </a:p>
        </p:txBody>
      </p:sp>
      <p:sp>
        <p:nvSpPr>
          <p:cNvPr id="7" name="Slide Number Placeholder 6"/>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6" name="Title 5"/>
          <p:cNvSpPr>
            <a:spLocks noGrp="1"/>
          </p:cNvSpPr>
          <p:nvPr>
            <p:ph type="title"/>
          </p:nvPr>
        </p:nvSpPr>
        <p:spPr/>
        <p:txBody>
          <a:bodyPr/>
          <a:lstStyle/>
          <a:p>
            <a:r>
              <a:rPr lang="en-US" noProof="0"/>
              <a:t>Click to edit Master title style</a:t>
            </a:r>
            <a:endParaRPr lang="en-GB" noProof="0"/>
          </a:p>
        </p:txBody>
      </p:sp>
      <p:sp>
        <p:nvSpPr>
          <p:cNvPr id="2" name="Footer Placeholder 1"/>
          <p:cNvSpPr>
            <a:spLocks noGrp="1"/>
          </p:cNvSpPr>
          <p:nvPr>
            <p:ph type="ftr" sz="quarter" idx="15"/>
          </p:nvPr>
        </p:nvSpPr>
        <p:spPr/>
        <p:txBody>
          <a:bodyPr/>
          <a:lstStyle/>
          <a:p>
            <a:r>
              <a:rPr lang="en-GB" noProof="0"/>
              <a:t>Footer or alternate date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 Subhea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6713" y="1603375"/>
            <a:ext cx="4040187"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4" name="Content Placeholder 3"/>
          <p:cNvSpPr>
            <a:spLocks noGrp="1"/>
          </p:cNvSpPr>
          <p:nvPr>
            <p:ph sz="half" idx="2"/>
          </p:nvPr>
        </p:nvSpPr>
        <p:spPr>
          <a:xfrm>
            <a:off x="4737100" y="1603375"/>
            <a:ext cx="4038599" cy="4572000"/>
          </a:xfrm>
        </p:spPr>
        <p:txBody>
          <a:bodyPr/>
          <a:lstStyle>
            <a:lvl1pPr>
              <a:defRPr sz="2000">
                <a:solidFill>
                  <a:srgbClr val="565A5C"/>
                </a:solidFill>
              </a:defRPr>
            </a:lvl1pPr>
            <a:lvl2pPr>
              <a:buClr>
                <a:srgbClr val="565A5C"/>
              </a:buClr>
              <a:defRPr sz="1800">
                <a:solidFill>
                  <a:srgbClr val="565A5C"/>
                </a:solidFill>
              </a:defRPr>
            </a:lvl2pPr>
            <a:lvl3pPr>
              <a:defRPr sz="1400">
                <a:solidFill>
                  <a:srgbClr val="565A5C"/>
                </a:solidFill>
              </a:defRPr>
            </a:lvl3pPr>
            <a:lvl4pPr>
              <a:defRPr sz="1200">
                <a:solidFill>
                  <a:srgbClr val="565A5C"/>
                </a:solidFill>
              </a:defRPr>
            </a:lvl4pPr>
            <a:lvl5pPr>
              <a:defRPr sz="1100">
                <a:solidFill>
                  <a:srgbClr val="565A5C"/>
                </a:solidFill>
              </a:defRPr>
            </a:lvl5pPr>
            <a:lvl6pPr>
              <a:defRPr sz="1800"/>
            </a:lvl6pPr>
            <a:lvl7pPr>
              <a:defRPr sz="1800"/>
            </a:lvl7pPr>
            <a:lvl8pPr>
              <a:defRPr sz="1800"/>
            </a:lvl8pPr>
            <a:lvl9pPr>
              <a:defRPr sz="18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5" name="Date Placeholder 4"/>
          <p:cNvSpPr>
            <a:spLocks noGrp="1"/>
          </p:cNvSpPr>
          <p:nvPr>
            <p:ph type="dt" sz="half" idx="10"/>
          </p:nvPr>
        </p:nvSpPr>
        <p:spPr/>
        <p:txBody>
          <a:bodyPr/>
          <a:lstStyle/>
          <a:p>
            <a:r>
              <a:rPr lang="en-US" noProof="0"/>
              <a:t>Month Day, Year</a:t>
            </a:r>
            <a:endParaRPr lang="en-GB" noProof="0"/>
          </a:p>
        </p:txBody>
      </p:sp>
      <p:sp>
        <p:nvSpPr>
          <p:cNvPr id="7" name="Slide Number Placeholder 6"/>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6" name="Title 5"/>
          <p:cNvSpPr>
            <a:spLocks noGrp="1"/>
          </p:cNvSpPr>
          <p:nvPr>
            <p:ph type="title"/>
          </p:nvPr>
        </p:nvSpPr>
        <p:spPr/>
        <p:txBody>
          <a:bodyPr/>
          <a:lstStyle/>
          <a:p>
            <a:r>
              <a:rPr lang="en-US" noProof="0"/>
              <a:t>Click to edit Master title style</a:t>
            </a:r>
            <a:endParaRPr lang="en-GB" noProof="0"/>
          </a:p>
        </p:txBody>
      </p:sp>
      <p:sp>
        <p:nvSpPr>
          <p:cNvPr id="2" name="Footer Placeholder 1"/>
          <p:cNvSpPr>
            <a:spLocks noGrp="1"/>
          </p:cNvSpPr>
          <p:nvPr>
            <p:ph type="ftr" sz="quarter" idx="15"/>
          </p:nvPr>
        </p:nvSpPr>
        <p:spPr/>
        <p:txBody>
          <a:bodyPr/>
          <a:lstStyle/>
          <a:p>
            <a:r>
              <a:rPr lang="en-GB" noProof="0"/>
              <a:t>Footer or alternate date</a:t>
            </a:r>
          </a:p>
        </p:txBody>
      </p:sp>
      <p:sp>
        <p:nvSpPr>
          <p:cNvPr id="9"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a:t>Click to add subtitle</a:t>
            </a:r>
          </a:p>
        </p:txBody>
      </p:sp>
    </p:spTree>
    <p:extLst>
      <p:ext uri="{BB962C8B-B14F-4D97-AF65-F5344CB8AC3E}">
        <p14:creationId xmlns:p14="http://schemas.microsoft.com/office/powerpoint/2010/main" val="41014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noProof="0"/>
              <a:t>Month Day, Year</a:t>
            </a:r>
            <a:endParaRPr lang="en-GB" noProof="0"/>
          </a:p>
        </p:txBody>
      </p:sp>
      <p:sp>
        <p:nvSpPr>
          <p:cNvPr id="5" name="Slide Number Placeholder 4"/>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4" name="Title 3"/>
          <p:cNvSpPr>
            <a:spLocks noGrp="1"/>
          </p:cNvSpPr>
          <p:nvPr>
            <p:ph type="title"/>
          </p:nvPr>
        </p:nvSpPr>
        <p:spPr/>
        <p:txBody>
          <a:bodyPr/>
          <a:lstStyle/>
          <a:p>
            <a:r>
              <a:rPr lang="en-US" noProof="0"/>
              <a:t>Click to edit Master title style</a:t>
            </a:r>
            <a:endParaRPr lang="en-GB" noProof="0"/>
          </a:p>
        </p:txBody>
      </p:sp>
      <p:sp>
        <p:nvSpPr>
          <p:cNvPr id="2" name="Footer Placeholder 1"/>
          <p:cNvSpPr>
            <a:spLocks noGrp="1"/>
          </p:cNvSpPr>
          <p:nvPr>
            <p:ph type="ftr" sz="quarter" idx="15"/>
          </p:nvPr>
        </p:nvSpPr>
        <p:spPr/>
        <p:txBody>
          <a:bodyPr/>
          <a:lstStyle/>
          <a:p>
            <a:r>
              <a:rPr lang="en-GB" noProof="0"/>
              <a:t>Footer or alternate date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Subhea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noProof="0"/>
              <a:t>Month Day, Year</a:t>
            </a:r>
            <a:endParaRPr lang="en-GB" noProof="0"/>
          </a:p>
        </p:txBody>
      </p:sp>
      <p:sp>
        <p:nvSpPr>
          <p:cNvPr id="5" name="Slide Number Placeholder 4"/>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4" name="Title 3"/>
          <p:cNvSpPr>
            <a:spLocks noGrp="1"/>
          </p:cNvSpPr>
          <p:nvPr>
            <p:ph type="title"/>
          </p:nvPr>
        </p:nvSpPr>
        <p:spPr/>
        <p:txBody>
          <a:bodyPr/>
          <a:lstStyle/>
          <a:p>
            <a:r>
              <a:rPr lang="en-US" noProof="0"/>
              <a:t>Click to edit Master title style</a:t>
            </a:r>
            <a:endParaRPr lang="en-GB" noProof="0"/>
          </a:p>
        </p:txBody>
      </p:sp>
      <p:sp>
        <p:nvSpPr>
          <p:cNvPr id="2" name="Footer Placeholder 1"/>
          <p:cNvSpPr>
            <a:spLocks noGrp="1"/>
          </p:cNvSpPr>
          <p:nvPr>
            <p:ph type="ftr" sz="quarter" idx="15"/>
          </p:nvPr>
        </p:nvSpPr>
        <p:spPr/>
        <p:txBody>
          <a:bodyPr/>
          <a:lstStyle/>
          <a:p>
            <a:r>
              <a:rPr lang="en-GB" noProof="0"/>
              <a:t>Footer or alternate date</a:t>
            </a:r>
          </a:p>
        </p:txBody>
      </p:sp>
      <p:sp>
        <p:nvSpPr>
          <p:cNvPr id="7" name="Subtitle Placeholder 6"/>
          <p:cNvSpPr>
            <a:spLocks noGrp="1"/>
          </p:cNvSpPr>
          <p:nvPr>
            <p:ph type="body" sz="quarter" idx="24" hasCustomPrompt="1"/>
          </p:nvPr>
        </p:nvSpPr>
        <p:spPr>
          <a:xfrm>
            <a:off x="366713" y="790575"/>
            <a:ext cx="8408987" cy="396000"/>
          </a:xfrm>
        </p:spPr>
        <p:txBody>
          <a:bodyPr/>
          <a:lstStyle>
            <a:lvl1pPr marL="0" indent="0">
              <a:lnSpc>
                <a:spcPct val="95000"/>
              </a:lnSpc>
              <a:buNone/>
              <a:defRPr sz="2600">
                <a:solidFill>
                  <a:schemeClr val="accent2"/>
                </a:solidFill>
              </a:defRPr>
            </a:lvl1pPr>
          </a:lstStyle>
          <a:p>
            <a:pPr lvl="0"/>
            <a:r>
              <a:rPr lang="en-GB" noProof="0"/>
              <a:t>Click to add subtitle</a:t>
            </a:r>
          </a:p>
        </p:txBody>
      </p:sp>
    </p:spTree>
    <p:extLst>
      <p:ext uri="{BB962C8B-B14F-4D97-AF65-F5344CB8AC3E}">
        <p14:creationId xmlns:p14="http://schemas.microsoft.com/office/powerpoint/2010/main" val="671323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noProof="0"/>
              <a:t>Month Day, Year</a:t>
            </a:r>
            <a:endParaRPr lang="en-GB" noProof="0"/>
          </a:p>
        </p:txBody>
      </p:sp>
      <p:sp>
        <p:nvSpPr>
          <p:cNvPr id="4" name="Slide Number Placeholder 3"/>
          <p:cNvSpPr>
            <a:spLocks noGrp="1"/>
          </p:cNvSpPr>
          <p:nvPr>
            <p:ph type="sldNum" sz="quarter" idx="12"/>
          </p:nvPr>
        </p:nvSpPr>
        <p:spPr/>
        <p:txBody>
          <a:bodyPr/>
          <a:lstStyle/>
          <a:p>
            <a:fld id="{D34DACC3-9742-4940-92E6-4CAB853A3218}" type="slidenum">
              <a:rPr lang="en-GB" noProof="0" smtClean="0"/>
              <a:t>‹#›</a:t>
            </a:fld>
            <a:endParaRPr lang="en-GB" noProof="0"/>
          </a:p>
        </p:txBody>
      </p:sp>
      <p:sp>
        <p:nvSpPr>
          <p:cNvPr id="3" name="Footer Placeholder 2"/>
          <p:cNvSpPr>
            <a:spLocks noGrp="1"/>
          </p:cNvSpPr>
          <p:nvPr>
            <p:ph type="ftr" sz="quarter" idx="13"/>
          </p:nvPr>
        </p:nvSpPr>
        <p:spPr/>
        <p:txBody>
          <a:bodyPr/>
          <a:lstStyle/>
          <a:p>
            <a:r>
              <a:rPr lang="en-GB" noProof="0"/>
              <a:t>Footer or alternate date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1" y="6369944"/>
            <a:ext cx="9143999" cy="486460"/>
          </a:xfrm>
          <a:prstGeom prst="rect">
            <a:avLst/>
          </a:prstGeom>
          <a:solidFill>
            <a:srgbClr val="EBECED"/>
          </a:solidFill>
          <a:ln>
            <a:noFill/>
          </a:ln>
          <a:effectLst/>
        </p:spPr>
        <p:style>
          <a:lnRef idx="1">
            <a:schemeClr val="accent1"/>
          </a:lnRef>
          <a:fillRef idx="3">
            <a:schemeClr val="accent1"/>
          </a:fillRef>
          <a:effectRef idx="2">
            <a:schemeClr val="accent1"/>
          </a:effectRef>
          <a:fontRef idx="minor">
            <a:schemeClr val="lt1"/>
          </a:fontRef>
        </p:style>
        <p:txBody>
          <a:bodyPr rtlCol="0" anchor="ctr">
            <a:noAutofit/>
          </a:bodyPr>
          <a:lstStyle/>
          <a:p>
            <a:pPr lvl="0" algn="ctr"/>
            <a:endParaRPr lang="en-GB" noProof="0"/>
          </a:p>
        </p:txBody>
      </p:sp>
      <p:sp>
        <p:nvSpPr>
          <p:cNvPr id="2" name="Title Placeholder 1"/>
          <p:cNvSpPr>
            <a:spLocks noGrp="1"/>
          </p:cNvSpPr>
          <p:nvPr>
            <p:ph type="title"/>
          </p:nvPr>
        </p:nvSpPr>
        <p:spPr>
          <a:xfrm>
            <a:off x="366713" y="340360"/>
            <a:ext cx="8408987" cy="396000"/>
          </a:xfrm>
          <a:prstGeom prst="rect">
            <a:avLst/>
          </a:prstGeom>
        </p:spPr>
        <p:txBody>
          <a:bodyPr vert="horz" wrap="square" lIns="0" tIns="0" rIns="0" bIns="0" rtlCol="0" anchor="t" anchorCtr="0">
            <a:noAutofit/>
          </a:bodyPr>
          <a:lstStyle/>
          <a:p>
            <a:r>
              <a:rPr lang="en-US" noProof="0"/>
              <a:t>Click to edit Master title style</a:t>
            </a:r>
            <a:endParaRPr lang="en-GB" noProof="0"/>
          </a:p>
        </p:txBody>
      </p:sp>
      <p:sp>
        <p:nvSpPr>
          <p:cNvPr id="3" name="Text Placeholder 2"/>
          <p:cNvSpPr>
            <a:spLocks noGrp="1"/>
          </p:cNvSpPr>
          <p:nvPr>
            <p:ph type="body" idx="1"/>
          </p:nvPr>
        </p:nvSpPr>
        <p:spPr>
          <a:xfrm>
            <a:off x="366713" y="1603375"/>
            <a:ext cx="8408987" cy="4572000"/>
          </a:xfrm>
          <a:prstGeom prst="rect">
            <a:avLst/>
          </a:prstGeom>
        </p:spPr>
        <p:txBody>
          <a:bodyPr vert="horz" wrap="square"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Slide Number Placeholder 5"/>
          <p:cNvSpPr>
            <a:spLocks noGrp="1"/>
          </p:cNvSpPr>
          <p:nvPr>
            <p:ph type="sldNum" sz="quarter" idx="4"/>
          </p:nvPr>
        </p:nvSpPr>
        <p:spPr>
          <a:xfrm>
            <a:off x="7494482" y="6537600"/>
            <a:ext cx="144000" cy="144000"/>
          </a:xfrm>
          <a:prstGeom prst="rect">
            <a:avLst/>
          </a:prstGeom>
        </p:spPr>
        <p:txBody>
          <a:bodyPr vert="horz" wrap="none" lIns="0" tIns="0" rIns="0" bIns="0" rtlCol="0" anchor="ctr">
            <a:noAutofit/>
          </a:bodyPr>
          <a:lstStyle>
            <a:lvl1pPr algn="r">
              <a:defRPr sz="900" b="1">
                <a:solidFill>
                  <a:schemeClr val="tx1"/>
                </a:solidFill>
                <a:latin typeface="+mn-lt"/>
                <a:cs typeface="Arial" pitchFamily="34" charset="0"/>
              </a:defRPr>
            </a:lvl1pPr>
          </a:lstStyle>
          <a:p>
            <a:fld id="{D34DACC3-9742-4940-92E6-4CAB853A3218}" type="slidenum">
              <a:rPr lang="en-GB" noProof="0" smtClean="0"/>
              <a:t>‹#›</a:t>
            </a:fld>
            <a:endParaRPr lang="en-GB" noProof="0"/>
          </a:p>
        </p:txBody>
      </p:sp>
      <p:sp>
        <p:nvSpPr>
          <p:cNvPr id="4" name="Date Placeholder 3"/>
          <p:cNvSpPr>
            <a:spLocks noGrp="1"/>
          </p:cNvSpPr>
          <p:nvPr>
            <p:ph type="dt" sz="half" idx="2"/>
          </p:nvPr>
        </p:nvSpPr>
        <p:spPr>
          <a:xfrm>
            <a:off x="366713" y="6539162"/>
            <a:ext cx="2160000" cy="144000"/>
          </a:xfrm>
          <a:prstGeom prst="rect">
            <a:avLst/>
          </a:prstGeom>
        </p:spPr>
        <p:txBody>
          <a:bodyPr vert="horz" wrap="square" lIns="0" tIns="0" rIns="0" bIns="0" rtlCol="0" anchor="ctr">
            <a:noAutofit/>
          </a:bodyPr>
          <a:lstStyle>
            <a:lvl1pPr algn="l">
              <a:defRPr sz="900" b="0">
                <a:solidFill>
                  <a:schemeClr val="tx1"/>
                </a:solidFill>
                <a:latin typeface="+mn-lt"/>
                <a:cs typeface="Arial" pitchFamily="34" charset="0"/>
              </a:defRPr>
            </a:lvl1pPr>
          </a:lstStyle>
          <a:p>
            <a:r>
              <a:rPr lang="en-US" noProof="0"/>
              <a:t>Month Day, Year</a:t>
            </a:r>
            <a:endParaRPr lang="en-GB" noProof="0"/>
          </a:p>
        </p:txBody>
      </p:sp>
      <p:sp>
        <p:nvSpPr>
          <p:cNvPr id="7" name="Footer Placeholder 6"/>
          <p:cNvSpPr>
            <a:spLocks noGrp="1"/>
          </p:cNvSpPr>
          <p:nvPr>
            <p:ph type="ftr" sz="quarter" idx="3"/>
          </p:nvPr>
        </p:nvSpPr>
        <p:spPr>
          <a:xfrm>
            <a:off x="4737100" y="6538126"/>
            <a:ext cx="2160000" cy="144000"/>
          </a:xfrm>
          <a:prstGeom prst="rect">
            <a:avLst/>
          </a:prstGeom>
        </p:spPr>
        <p:txBody>
          <a:bodyPr vert="horz" wrap="square" lIns="0" tIns="0" rIns="0" bIns="0" rtlCol="0" anchor="ctr">
            <a:noAutofit/>
          </a:bodyPr>
          <a:lstStyle>
            <a:lvl1pPr>
              <a:defRPr lang="en-US" sz="900" b="0">
                <a:cs typeface="Arial" pitchFamily="34" charset="0"/>
              </a:defRPr>
            </a:lvl1pPr>
          </a:lstStyle>
          <a:p>
            <a:r>
              <a:rPr lang="en-GB" noProof="0"/>
              <a:t>Footer or alternate date</a:t>
            </a:r>
          </a:p>
        </p:txBody>
      </p:sp>
      <p:pic>
        <p:nvPicPr>
          <p:cNvPr id="11" name="image">
            <a:extLst>
              <a:ext uri="{FF2B5EF4-FFF2-40B4-BE49-F238E27FC236}">
                <a16:creationId xmlns:a16="http://schemas.microsoft.com/office/drawing/2014/main" id="{1E5E1BBA-DFB7-AA46-8D2C-A94438998F08}"/>
              </a:ext>
            </a:extLst>
          </p:cNvPr>
          <p:cNvPicPr/>
          <p:nvPr userDrawn="1"/>
        </p:nvPicPr>
        <p:blipFill>
          <a:blip r:embed="rId22"/>
          <a:srcRect/>
          <a:stretch>
            <a:fillRect/>
          </a:stretch>
        </p:blipFill>
        <p:spPr>
          <a:xfrm>
            <a:off x="7781544" y="6560304"/>
            <a:ext cx="1104900" cy="115093"/>
          </a:xfrm>
          <a:prstGeom prst="rect">
            <a:avLst/>
          </a:prstGeom>
        </p:spPr>
      </p:pic>
    </p:spTree>
  </p:cSld>
  <p:clrMap bg1="lt1" tx1="dk1" bg2="lt2" tx2="dk2" accent1="accent1" accent2="accent2" accent3="accent3" accent4="accent4" accent5="accent5" accent6="accent6" hlink="hlink" folHlink="folHlink"/>
  <p:sldLayoutIdLst>
    <p:sldLayoutId id="2147483773" r:id="rId1"/>
    <p:sldLayoutId id="2147483775" r:id="rId2"/>
    <p:sldLayoutId id="2147483650" r:id="rId3"/>
    <p:sldLayoutId id="2147483788" r:id="rId4"/>
    <p:sldLayoutId id="2147483652" r:id="rId5"/>
    <p:sldLayoutId id="2147483789" r:id="rId6"/>
    <p:sldLayoutId id="2147483654" r:id="rId7"/>
    <p:sldLayoutId id="2147483790" r:id="rId8"/>
    <p:sldLayoutId id="2147483655" r:id="rId9"/>
    <p:sldLayoutId id="2147483784" r:id="rId10"/>
    <p:sldLayoutId id="2147483787" r:id="rId11"/>
    <p:sldLayoutId id="2147483772" r:id="rId12"/>
    <p:sldLayoutId id="2147483660" r:id="rId13"/>
    <p:sldLayoutId id="2147483769" r:id="rId14"/>
    <p:sldLayoutId id="2147483782" r:id="rId15"/>
    <p:sldLayoutId id="2147483783" r:id="rId16"/>
    <p:sldLayoutId id="2147483792" r:id="rId17"/>
    <p:sldLayoutId id="2147483785" r:id="rId18"/>
    <p:sldLayoutId id="2147483786" r:id="rId19"/>
    <p:sldLayoutId id="2147483791" r:id="rId20"/>
  </p:sldLayoutIdLst>
  <p:hf hdr="0" ftr="0"/>
  <p:txStyles>
    <p:titleStyle>
      <a:lvl1pPr algn="l" defTabSz="457200" rtl="0" eaLnBrk="1" latinLnBrk="0" hangingPunct="1">
        <a:spcBef>
          <a:spcPct val="0"/>
        </a:spcBef>
        <a:buNone/>
        <a:defRPr sz="2600" b="1" kern="1200">
          <a:solidFill>
            <a:schemeClr val="tx2"/>
          </a:solidFill>
          <a:latin typeface="+mj-lt"/>
          <a:ea typeface="+mj-ea"/>
          <a:cs typeface="Arial" pitchFamily="34" charset="0"/>
        </a:defRPr>
      </a:lvl1pPr>
    </p:titleStyle>
    <p:bodyStyle>
      <a:lvl1pPr marL="182880" indent="-182880" algn="l" defTabSz="457200" rtl="0" eaLnBrk="1" latinLnBrk="0" hangingPunct="1">
        <a:spcBef>
          <a:spcPts val="1000"/>
        </a:spcBef>
        <a:buClr>
          <a:schemeClr val="tx2"/>
        </a:buClr>
        <a:buFont typeface="Arial"/>
        <a:buChar char="•"/>
        <a:defRPr sz="2000" kern="1200">
          <a:solidFill>
            <a:schemeClr val="tx1"/>
          </a:solidFill>
          <a:latin typeface="+mn-lt"/>
          <a:ea typeface="+mn-ea"/>
          <a:cs typeface="Arial" pitchFamily="34" charset="0"/>
        </a:defRPr>
      </a:lvl1pPr>
      <a:lvl2pPr marL="365760" indent="-183600" algn="l" defTabSz="457200" rtl="0" eaLnBrk="1" latinLnBrk="0" hangingPunct="1">
        <a:spcBef>
          <a:spcPts val="600"/>
        </a:spcBef>
        <a:buClr>
          <a:srgbClr val="565A5C"/>
        </a:buClr>
        <a:buFont typeface="Arial" pitchFamily="34" charset="0"/>
        <a:buChar char="•"/>
        <a:defRPr sz="1800" kern="1200">
          <a:solidFill>
            <a:schemeClr val="tx1"/>
          </a:solidFill>
          <a:latin typeface="+mn-lt"/>
          <a:ea typeface="+mn-ea"/>
          <a:cs typeface="Arial" pitchFamily="34" charset="0"/>
        </a:defRPr>
      </a:lvl2pPr>
      <a:lvl3pPr marL="550800" indent="-182880" algn="l" defTabSz="457200" rtl="0" eaLnBrk="1" latinLnBrk="0" hangingPunct="1">
        <a:spcBef>
          <a:spcPts val="400"/>
        </a:spcBef>
        <a:buClr>
          <a:schemeClr val="tx1"/>
        </a:buClr>
        <a:buFont typeface="Arial" pitchFamily="34" charset="0"/>
        <a:buChar char="•"/>
        <a:defRPr sz="1400" kern="1200">
          <a:solidFill>
            <a:schemeClr val="tx1"/>
          </a:solidFill>
          <a:latin typeface="+mn-lt"/>
          <a:ea typeface="+mn-ea"/>
          <a:cs typeface="Arial" pitchFamily="34" charset="0"/>
        </a:defRPr>
      </a:lvl3pPr>
      <a:lvl4pPr marL="734400" indent="-182880" algn="l" defTabSz="457200" rtl="0" eaLnBrk="1" latinLnBrk="0" hangingPunct="1">
        <a:spcBef>
          <a:spcPts val="300"/>
        </a:spcBef>
        <a:buClr>
          <a:schemeClr val="tx1"/>
        </a:buClr>
        <a:buFont typeface="Arial" pitchFamily="34" charset="0"/>
        <a:buChar char="•"/>
        <a:defRPr sz="1200" kern="1200">
          <a:solidFill>
            <a:schemeClr val="tx1"/>
          </a:solidFill>
          <a:latin typeface="+mn-lt"/>
          <a:ea typeface="+mn-ea"/>
          <a:cs typeface="Arial" pitchFamily="34" charset="0"/>
        </a:defRPr>
      </a:lvl4pPr>
      <a:lvl5pPr marL="918000" indent="-182880" algn="l" defTabSz="457200" rtl="0" eaLnBrk="1" latinLnBrk="0" hangingPunct="1">
        <a:spcBef>
          <a:spcPts val="300"/>
        </a:spcBef>
        <a:buClr>
          <a:schemeClr val="tx1"/>
        </a:buClr>
        <a:buFont typeface="Arial" pitchFamily="34" charset="0"/>
        <a:buChar char="•"/>
        <a:defRPr sz="1100" kern="1200">
          <a:solidFill>
            <a:schemeClr val="tx1"/>
          </a:solidFill>
          <a:latin typeface="+mn-lt"/>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hyperlink" Target="tel:+1%20859%20288%204696" TargetMode="External"/><Relationship Id="rId7"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10.xml"/><Relationship Id="rId6" Type="http://schemas.openxmlformats.org/officeDocument/2006/relationships/hyperlink" Target="mailto:sarah.laren@dentons.com" TargetMode="External"/><Relationship Id="rId11" Type="http://schemas.openxmlformats.org/officeDocument/2006/relationships/hyperlink" Target="mailto:elizabeth.lampert@dentons.com" TargetMode="External"/><Relationship Id="rId5" Type="http://schemas.openxmlformats.org/officeDocument/2006/relationships/hyperlink" Target="tel:+1%20859%20288%204635" TargetMode="External"/><Relationship Id="rId10" Type="http://schemas.openxmlformats.org/officeDocument/2006/relationships/hyperlink" Target="tel:+1%20859%20288%204637" TargetMode="External"/><Relationship Id="rId4" Type="http://schemas.openxmlformats.org/officeDocument/2006/relationships/hyperlink" Target="mailto:kim.odonnell@dentons.com" TargetMode="External"/><Relationship Id="rId9" Type="http://schemas.openxmlformats.org/officeDocument/2006/relationships/image" Target="../media/image1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713" y="986280"/>
            <a:ext cx="6876200" cy="2954655"/>
          </a:xfrm>
        </p:spPr>
        <p:txBody>
          <a:bodyPr/>
          <a:lstStyle/>
          <a:p>
            <a:r>
              <a:rPr lang="en-US" sz="4800" cap="small"/>
              <a:t>Bluegrass Society for Human Resource Management: </a:t>
            </a:r>
            <a:br>
              <a:rPr lang="en-US" sz="4800" cap="small"/>
            </a:br>
            <a:r>
              <a:rPr lang="en-US" sz="4800" cap="small"/>
              <a:t>Legal Update</a:t>
            </a:r>
          </a:p>
        </p:txBody>
      </p:sp>
      <p:sp>
        <p:nvSpPr>
          <p:cNvPr id="3" name="Date Placeholder 2"/>
          <p:cNvSpPr>
            <a:spLocks noGrp="1"/>
          </p:cNvSpPr>
          <p:nvPr>
            <p:ph type="dt" sz="half" idx="10"/>
          </p:nvPr>
        </p:nvSpPr>
        <p:spPr>
          <a:xfrm>
            <a:off x="366713" y="4466951"/>
            <a:ext cx="2118910" cy="401263"/>
          </a:xfrm>
        </p:spPr>
        <p:txBody>
          <a:bodyPr/>
          <a:lstStyle/>
          <a:p>
            <a:r>
              <a:rPr lang="en-US" sz="1600" noProof="0"/>
              <a:t>February 11, 2020</a:t>
            </a:r>
            <a:endParaRPr lang="en-GB" sz="1600" noProof="0"/>
          </a:p>
        </p:txBody>
      </p:sp>
      <p:sp>
        <p:nvSpPr>
          <p:cNvPr id="4" name="Slide Number Placeholder 3"/>
          <p:cNvSpPr>
            <a:spLocks noGrp="1"/>
          </p:cNvSpPr>
          <p:nvPr>
            <p:ph type="sldNum" sz="quarter" idx="13"/>
          </p:nvPr>
        </p:nvSpPr>
        <p:spPr/>
        <p:txBody>
          <a:bodyPr/>
          <a:lstStyle/>
          <a:p>
            <a:fld id="{D34DACC3-9742-4940-92E6-4CAB853A3218}" type="slidenum">
              <a:rPr lang="en-GB" smtClean="0"/>
              <a:t>1</a:t>
            </a:fld>
            <a:endParaRPr lang="en-GB"/>
          </a:p>
        </p:txBody>
      </p:sp>
    </p:spTree>
    <p:extLst>
      <p:ext uri="{BB962C8B-B14F-4D97-AF65-F5344CB8AC3E}">
        <p14:creationId xmlns:p14="http://schemas.microsoft.com/office/powerpoint/2010/main" val="2204419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Consensus on how much THC is too much? </a:t>
            </a:r>
          </a:p>
          <a:p>
            <a:pPr lvl="1"/>
            <a:r>
              <a:rPr lang="en-US"/>
              <a:t>The federal rules set .04 percent blood alcohol readings as a violation for workers in jobs such as driving trucks or forklifts.</a:t>
            </a:r>
          </a:p>
          <a:p>
            <a:pPr lvl="1"/>
            <a:r>
              <a:rPr lang="en-US"/>
              <a:t>Private companies generally use a range somewhere between .02 and .04 percent. </a:t>
            </a:r>
          </a:p>
          <a:p>
            <a:r>
              <a:rPr lang="en-US"/>
              <a:t>Proper Drug Testing Policies</a:t>
            </a:r>
          </a:p>
          <a:p>
            <a:pPr lvl="1"/>
            <a:r>
              <a:rPr lang="en-US"/>
              <a:t>Workplace drug testing policies are important to maintain an effective and drug free workplace. A good policy will improve safety, aid the company in adhering to OSHA and ADA requirements, improve employees' performance, and mitigate workers' comp issues.</a:t>
            </a:r>
          </a:p>
          <a:p>
            <a:pPr lvl="1"/>
            <a:r>
              <a:rPr lang="en-US"/>
              <a:t>Most industries are not required to drug test their employees; however, federal law requires employers to test employees in transportation and aviation industries, Department of Defense contractors, and NASA contractors. Kentucky requires drug and alcohol testing for employees in the transportation and mining industries.</a:t>
            </a:r>
          </a:p>
          <a:p>
            <a:pPr lvl="1"/>
            <a:endParaRPr lang="en-US"/>
          </a:p>
          <a:p>
            <a:endParaRPr lang="en-US"/>
          </a:p>
          <a:p>
            <a:pPr lvl="1"/>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10</a:t>
            </a:fld>
            <a:endParaRPr lang="en-US"/>
          </a:p>
        </p:txBody>
      </p:sp>
      <p:sp>
        <p:nvSpPr>
          <p:cNvPr id="2" name="Title 1"/>
          <p:cNvSpPr>
            <a:spLocks noGrp="1"/>
          </p:cNvSpPr>
          <p:nvPr>
            <p:ph type="title"/>
          </p:nvPr>
        </p:nvSpPr>
        <p:spPr/>
        <p:txBody>
          <a:bodyPr/>
          <a:lstStyle/>
          <a:p>
            <a:r>
              <a:rPr lang="en-US"/>
              <a:t>Drug Policies and Drug Testing</a:t>
            </a:r>
          </a:p>
        </p:txBody>
      </p:sp>
    </p:spTree>
    <p:extLst>
      <p:ext uri="{BB962C8B-B14F-4D97-AF65-F5344CB8AC3E}">
        <p14:creationId xmlns:p14="http://schemas.microsoft.com/office/powerpoint/2010/main" val="232326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Do we need to test for marijuana? </a:t>
            </a:r>
          </a:p>
          <a:p>
            <a:pPr lvl="1"/>
            <a:r>
              <a:rPr lang="en-US"/>
              <a:t>Last year, Caesars Entertainment stopped marijuana screening for prospective employees</a:t>
            </a:r>
          </a:p>
          <a:p>
            <a:pPr lvl="1"/>
            <a:r>
              <a:rPr lang="en-US"/>
              <a:t>Apple used to test all prospective employees, but now tests only those applying for jobs with safety risks</a:t>
            </a:r>
          </a:p>
          <a:p>
            <a:pPr lvl="1"/>
            <a:r>
              <a:rPr lang="en-US"/>
              <a:t>Manufacturing employers may see things differently than service-industry employers</a:t>
            </a:r>
          </a:p>
          <a:p>
            <a:pPr marL="182160" lvl="1" indent="0">
              <a:buNone/>
            </a:pPr>
            <a:endParaRPr lang="en-US"/>
          </a:p>
          <a:p>
            <a:pPr lvl="1"/>
            <a:endParaRPr lang="en-US"/>
          </a:p>
          <a:p>
            <a:endParaRPr lang="en-US"/>
          </a:p>
          <a:p>
            <a:pPr lvl="1"/>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11</a:t>
            </a:fld>
            <a:endParaRPr lang="en-US"/>
          </a:p>
        </p:txBody>
      </p:sp>
      <p:sp>
        <p:nvSpPr>
          <p:cNvPr id="2" name="Title 1"/>
          <p:cNvSpPr>
            <a:spLocks noGrp="1"/>
          </p:cNvSpPr>
          <p:nvPr>
            <p:ph type="title"/>
          </p:nvPr>
        </p:nvSpPr>
        <p:spPr/>
        <p:txBody>
          <a:bodyPr/>
          <a:lstStyle/>
          <a:p>
            <a:r>
              <a:rPr lang="en-US"/>
              <a:t>Drug Policies and Drug Testing</a:t>
            </a:r>
          </a:p>
        </p:txBody>
      </p:sp>
    </p:spTree>
    <p:extLst>
      <p:ext uri="{BB962C8B-B14F-4D97-AF65-F5344CB8AC3E}">
        <p14:creationId xmlns:p14="http://schemas.microsoft.com/office/powerpoint/2010/main" val="555895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b="1"/>
              <a:t>Should an employer have a "Zero-Tolerance" Policy? </a:t>
            </a:r>
          </a:p>
          <a:p>
            <a:pPr lvl="1"/>
            <a:r>
              <a:rPr lang="en-US" b="1"/>
              <a:t>Discussion—what problems could you foresee with such a policy?</a:t>
            </a:r>
          </a:p>
          <a:p>
            <a:r>
              <a:rPr lang="en-US"/>
              <a:t>When Should an Employee be Tested?</a:t>
            </a:r>
          </a:p>
          <a:p>
            <a:pPr lvl="1"/>
            <a:r>
              <a:rPr lang="en-US"/>
              <a:t>When there is reasonable suspicion of prohibited alcohol or drug use.</a:t>
            </a:r>
          </a:p>
          <a:p>
            <a:pPr lvl="1"/>
            <a:r>
              <a:rPr lang="en-US"/>
              <a:t>After an accident on the premises or in the course of employment.</a:t>
            </a:r>
          </a:p>
          <a:p>
            <a:r>
              <a:rPr lang="en-US"/>
              <a:t>Considerations when Testing</a:t>
            </a:r>
          </a:p>
          <a:p>
            <a:pPr lvl="1"/>
            <a:r>
              <a:rPr lang="en-US"/>
              <a:t>Disability discrimination – If the applicant is prescribed medications for a disability protected by the ADA and those medications appear on the person's drug test, you cannot punish the person.</a:t>
            </a:r>
          </a:p>
          <a:p>
            <a:pPr lvl="1"/>
            <a:r>
              <a:rPr lang="en-US"/>
              <a:t>Discrimination – Do not single out a certain group of employees for drug testing (i.e. age, race, gender).</a:t>
            </a:r>
          </a:p>
          <a:p>
            <a:endParaRPr lang="en-US"/>
          </a:p>
          <a:p>
            <a:endParaRPr lang="en-US"/>
          </a:p>
          <a:p>
            <a:pPr lvl="1"/>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12</a:t>
            </a:fld>
            <a:endParaRPr lang="en-US"/>
          </a:p>
        </p:txBody>
      </p:sp>
      <p:sp>
        <p:nvSpPr>
          <p:cNvPr id="2" name="Title 1"/>
          <p:cNvSpPr>
            <a:spLocks noGrp="1"/>
          </p:cNvSpPr>
          <p:nvPr>
            <p:ph type="title"/>
          </p:nvPr>
        </p:nvSpPr>
        <p:spPr/>
        <p:txBody>
          <a:bodyPr/>
          <a:lstStyle/>
          <a:p>
            <a:r>
              <a:rPr lang="en-US"/>
              <a:t>Drug Policies and Drug Testing</a:t>
            </a:r>
          </a:p>
        </p:txBody>
      </p:sp>
    </p:spTree>
    <p:extLst>
      <p:ext uri="{BB962C8B-B14F-4D97-AF65-F5344CB8AC3E}">
        <p14:creationId xmlns:p14="http://schemas.microsoft.com/office/powerpoint/2010/main" val="1953038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Don't tolerate marijuana use on the job, just as you wouldn't tolerate alcohol use.</a:t>
            </a:r>
          </a:p>
          <a:p>
            <a:r>
              <a:rPr lang="en-US"/>
              <a:t>Train managers to spot signs of impairment.</a:t>
            </a:r>
          </a:p>
          <a:p>
            <a:r>
              <a:rPr lang="en-US"/>
              <a:t>Think carefully about the type of test your company uses and stay on top of developments in the technology of testing.</a:t>
            </a:r>
          </a:p>
          <a:p>
            <a:r>
              <a:rPr lang="en-US"/>
              <a:t>Talk to a lawyer about relevant state laws before setting policies or testing rules.</a:t>
            </a:r>
          </a:p>
          <a:p>
            <a:r>
              <a:rPr lang="en-US"/>
              <a:t>For companies operating in different states, know that testing policies may vary by location.</a:t>
            </a:r>
          </a:p>
          <a:p>
            <a:r>
              <a:rPr lang="en-US"/>
              <a:t>Educate employees about the company marijuana-use policy and the repercussions for failed tests, including random, post-accident or reasonable-suspicion tests. </a:t>
            </a:r>
          </a:p>
          <a:p>
            <a:endParaRPr lang="en-US" b="1"/>
          </a:p>
          <a:p>
            <a:pPr marL="0" indent="0">
              <a:buNone/>
            </a:pPr>
            <a:endParaRPr lang="en-US"/>
          </a:p>
          <a:p>
            <a:pPr marL="182160" lvl="1"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13</a:t>
            </a:fld>
            <a:endParaRPr lang="en-US"/>
          </a:p>
        </p:txBody>
      </p:sp>
      <p:sp>
        <p:nvSpPr>
          <p:cNvPr id="2" name="Title 1"/>
          <p:cNvSpPr>
            <a:spLocks noGrp="1"/>
          </p:cNvSpPr>
          <p:nvPr>
            <p:ph type="title"/>
          </p:nvPr>
        </p:nvSpPr>
        <p:spPr/>
        <p:txBody>
          <a:bodyPr/>
          <a:lstStyle/>
          <a:p>
            <a:r>
              <a:rPr lang="en-US"/>
              <a:t>Employer Best Practices for HR with Respect to Marijuana Use</a:t>
            </a:r>
          </a:p>
        </p:txBody>
      </p:sp>
    </p:spTree>
    <p:extLst>
      <p:ext uri="{BB962C8B-B14F-4D97-AF65-F5344CB8AC3E}">
        <p14:creationId xmlns:p14="http://schemas.microsoft.com/office/powerpoint/2010/main" val="4207489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What is CBD?</a:t>
            </a:r>
          </a:p>
          <a:p>
            <a:pPr lvl="1"/>
            <a:r>
              <a:rPr lang="en-US"/>
              <a:t>A legal substance derived from hemp.</a:t>
            </a:r>
          </a:p>
          <a:p>
            <a:pPr lvl="1"/>
            <a:r>
              <a:rPr lang="en-US"/>
              <a:t>Used to treat numerous ailments from body pain to insomnia.</a:t>
            </a:r>
          </a:p>
          <a:p>
            <a:pPr lvl="1"/>
            <a:r>
              <a:rPr lang="en-US"/>
              <a:t>Contains no more than 0.3% THC, by definition. THC is the ingredient in marijuana that gives it its psychoactive effects.</a:t>
            </a:r>
          </a:p>
          <a:p>
            <a:pPr lvl="2"/>
            <a:r>
              <a:rPr lang="en-US"/>
              <a:t>There is minimal regulation of CBD oil. A study by the Journal of the American Medical Association showed that 45% of CBD oils they tested contained more THC than was on the bottle label.</a:t>
            </a:r>
          </a:p>
          <a:p>
            <a:pPr lvl="1"/>
            <a:r>
              <a:rPr lang="en-US"/>
              <a:t>Drug tests do not indicate whether a positive THC test is from CBD oil or cannabis.</a:t>
            </a:r>
          </a:p>
          <a:p>
            <a:pPr lvl="3"/>
            <a:r>
              <a:rPr lang="en-US"/>
              <a:t>The amount consumed, the frequency of use and an individual's metabolism of the product impacts whether the person will test positive for THC.</a:t>
            </a:r>
          </a:p>
          <a:p>
            <a:pPr lvl="1"/>
            <a:r>
              <a:rPr lang="en-US"/>
              <a:t>Because Kentucky has not legalized medical marijuana, employers with zero-tolerance drug policies are free to discipline employees for failing drug tests, including those that test for THC.</a:t>
            </a:r>
          </a:p>
          <a:p>
            <a:pPr lvl="3"/>
            <a:r>
              <a:rPr lang="en-US"/>
              <a:t>Some states that have passed medical marijuana laws have also passed state law protections for their citizens who legally use medical marijuana.</a:t>
            </a:r>
          </a:p>
          <a:p>
            <a:pPr lvl="2"/>
            <a:endParaRPr lang="en-US"/>
          </a:p>
          <a:p>
            <a:pPr lvl="1"/>
            <a:endParaRPr lang="en-US" b="1"/>
          </a:p>
          <a:p>
            <a:pPr marL="0" indent="0">
              <a:buNone/>
            </a:pPr>
            <a:endParaRPr lang="en-US"/>
          </a:p>
          <a:p>
            <a:pPr marL="182160" lvl="1"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14</a:t>
            </a:fld>
            <a:endParaRPr lang="en-US"/>
          </a:p>
        </p:txBody>
      </p:sp>
      <p:sp>
        <p:nvSpPr>
          <p:cNvPr id="2" name="Title 1"/>
          <p:cNvSpPr>
            <a:spLocks noGrp="1"/>
          </p:cNvSpPr>
          <p:nvPr>
            <p:ph type="title"/>
          </p:nvPr>
        </p:nvSpPr>
        <p:spPr/>
        <p:txBody>
          <a:bodyPr/>
          <a:lstStyle/>
          <a:p>
            <a:r>
              <a:rPr lang="en-US"/>
              <a:t>Impacts of CBD on Drug Testing and Legalization of Marijuana on Employer Policies </a:t>
            </a:r>
          </a:p>
        </p:txBody>
      </p:sp>
    </p:spTree>
    <p:extLst>
      <p:ext uri="{BB962C8B-B14F-4D97-AF65-F5344CB8AC3E}">
        <p14:creationId xmlns:p14="http://schemas.microsoft.com/office/powerpoint/2010/main" val="2350899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pPr algn="just"/>
            <a:r>
              <a:rPr lang="en-US" b="1"/>
              <a:t>Hypothetical: An employee goes to Colorado for the weekend and smokes marijuana, where recreational marijuana is legal, and returns to Kentucky and drug tests positive.</a:t>
            </a:r>
          </a:p>
          <a:p>
            <a:pPr algn="just"/>
            <a:endParaRPr lang="en-US"/>
          </a:p>
          <a:p>
            <a:pPr lvl="1"/>
            <a:endParaRPr lang="en-US" b="1"/>
          </a:p>
          <a:p>
            <a:pPr marL="0" indent="0">
              <a:buNone/>
            </a:pPr>
            <a:endParaRPr lang="en-US"/>
          </a:p>
          <a:p>
            <a:pPr marL="182160" lvl="1"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15</a:t>
            </a:fld>
            <a:endParaRPr lang="en-US"/>
          </a:p>
        </p:txBody>
      </p:sp>
      <p:sp>
        <p:nvSpPr>
          <p:cNvPr id="2" name="Title 1"/>
          <p:cNvSpPr>
            <a:spLocks noGrp="1"/>
          </p:cNvSpPr>
          <p:nvPr>
            <p:ph type="title"/>
          </p:nvPr>
        </p:nvSpPr>
        <p:spPr/>
        <p:txBody>
          <a:bodyPr/>
          <a:lstStyle/>
          <a:p>
            <a:r>
              <a:rPr lang="en-US"/>
              <a:t>Impacts of CBD on Drug Testing and Legalization of Marijuana on Employer Policies </a:t>
            </a:r>
          </a:p>
        </p:txBody>
      </p:sp>
    </p:spTree>
    <p:extLst>
      <p:ext uri="{BB962C8B-B14F-4D97-AF65-F5344CB8AC3E}">
        <p14:creationId xmlns:p14="http://schemas.microsoft.com/office/powerpoint/2010/main" val="17355459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pPr algn="just"/>
            <a:r>
              <a:rPr lang="en-US" b="1"/>
              <a:t>Hypothetical: Can a person on prescription drugs for a condition protected by the ADA be moved to a different position if the medication is known to have adverse side effects that could cause a safety concern?</a:t>
            </a:r>
          </a:p>
          <a:p>
            <a:endParaRPr lang="en-US"/>
          </a:p>
          <a:p>
            <a:pPr lvl="1"/>
            <a:endParaRPr lang="en-US" b="1"/>
          </a:p>
          <a:p>
            <a:pPr marL="0" indent="0">
              <a:buNone/>
            </a:pPr>
            <a:endParaRPr lang="en-US"/>
          </a:p>
          <a:p>
            <a:pPr marL="182160" lvl="1"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16</a:t>
            </a:fld>
            <a:endParaRPr lang="en-US"/>
          </a:p>
        </p:txBody>
      </p:sp>
      <p:sp>
        <p:nvSpPr>
          <p:cNvPr id="2" name="Title 1"/>
          <p:cNvSpPr>
            <a:spLocks noGrp="1"/>
          </p:cNvSpPr>
          <p:nvPr>
            <p:ph type="title"/>
          </p:nvPr>
        </p:nvSpPr>
        <p:spPr/>
        <p:txBody>
          <a:bodyPr/>
          <a:lstStyle/>
          <a:p>
            <a:r>
              <a:rPr lang="en-US"/>
              <a:t>Prescription Drug Policies </a:t>
            </a:r>
          </a:p>
        </p:txBody>
      </p:sp>
    </p:spTree>
    <p:extLst>
      <p:ext uri="{BB962C8B-B14F-4D97-AF65-F5344CB8AC3E}">
        <p14:creationId xmlns:p14="http://schemas.microsoft.com/office/powerpoint/2010/main" val="2850268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Employers should put in their company drug policy that employees using prescribed medication that could impair his or her physical, mental, or emotional faculties must immediately report the treatment to his/her supervisor.</a:t>
            </a:r>
          </a:p>
          <a:p>
            <a:pPr lvl="1"/>
            <a:r>
              <a:rPr lang="en-US"/>
              <a:t>You cannot require employees to report all medications they are taking.</a:t>
            </a:r>
          </a:p>
          <a:p>
            <a:pPr lvl="1"/>
            <a:r>
              <a:rPr lang="en-US"/>
              <a:t>Can only make a medical inquiry when the employer is able to demonstrate that an employee is unable to perform the job's essential functions because of a medical condition or the employee will pose a direct threat to himself/herself or to others because of a medical condition.</a:t>
            </a:r>
          </a:p>
          <a:p>
            <a:pPr lvl="2"/>
            <a:r>
              <a:rPr lang="en-US"/>
              <a:t>Must show a significant and current risk of substantial harm.</a:t>
            </a:r>
          </a:p>
          <a:p>
            <a:pPr lvl="2"/>
            <a:r>
              <a:rPr lang="en-US"/>
              <a:t>Cannot be based on speculation. Must be based on objective medical or other factual evidence regarding a particular individual.</a:t>
            </a:r>
          </a:p>
          <a:p>
            <a:pPr lvl="2"/>
            <a:r>
              <a:rPr lang="en-US"/>
              <a:t>Even if the employer determines that a significant risk of substantial harm exists, the employer needs to consider whether the risk can be eliminated or reduced below the level of a direct threat with a reasonable accommodation.</a:t>
            </a:r>
          </a:p>
          <a:p>
            <a:pPr marL="0" indent="0">
              <a:buNone/>
            </a:pPr>
            <a:endParaRPr lang="en-US"/>
          </a:p>
          <a:p>
            <a:endParaRPr lang="en-US"/>
          </a:p>
          <a:p>
            <a:pPr lvl="1"/>
            <a:endParaRPr lang="en-US" b="1"/>
          </a:p>
          <a:p>
            <a:pPr marL="0" indent="0">
              <a:buNone/>
            </a:pPr>
            <a:endParaRPr lang="en-US"/>
          </a:p>
          <a:p>
            <a:pPr marL="182160" lvl="1"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17</a:t>
            </a:fld>
            <a:endParaRPr lang="en-US"/>
          </a:p>
        </p:txBody>
      </p:sp>
      <p:sp>
        <p:nvSpPr>
          <p:cNvPr id="2" name="Title 1"/>
          <p:cNvSpPr>
            <a:spLocks noGrp="1"/>
          </p:cNvSpPr>
          <p:nvPr>
            <p:ph type="title"/>
          </p:nvPr>
        </p:nvSpPr>
        <p:spPr/>
        <p:txBody>
          <a:bodyPr/>
          <a:lstStyle/>
          <a:p>
            <a:r>
              <a:rPr lang="en-US"/>
              <a:t>Prescription Drug Policies </a:t>
            </a:r>
          </a:p>
        </p:txBody>
      </p:sp>
    </p:spTree>
    <p:extLst>
      <p:ext uri="{BB962C8B-B14F-4D97-AF65-F5344CB8AC3E}">
        <p14:creationId xmlns:p14="http://schemas.microsoft.com/office/powerpoint/2010/main" val="1118185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Effect of Employee in a Safety Sensitive Position</a:t>
            </a:r>
          </a:p>
          <a:p>
            <a:pPr lvl="1"/>
            <a:r>
              <a:rPr lang="en-US"/>
              <a:t>Safety-sensitive positions are those that are routinely performed as part of the position which could reasonably be expected to affect the health, safety, and security of others.</a:t>
            </a:r>
          </a:p>
          <a:p>
            <a:pPr lvl="1"/>
            <a:r>
              <a:rPr lang="en-US"/>
              <a:t>Examples include:</a:t>
            </a:r>
          </a:p>
          <a:p>
            <a:pPr lvl="2"/>
            <a:r>
              <a:rPr lang="en-US"/>
              <a:t>school bus drivers</a:t>
            </a:r>
          </a:p>
          <a:p>
            <a:pPr lvl="2"/>
            <a:r>
              <a:rPr lang="en-US"/>
              <a:t>school bus mechanics</a:t>
            </a:r>
          </a:p>
          <a:p>
            <a:pPr lvl="2"/>
            <a:r>
              <a:rPr lang="en-US"/>
              <a:t>people with direct involvement in a recipient's trip, including:</a:t>
            </a:r>
          </a:p>
          <a:p>
            <a:pPr lvl="3"/>
            <a:r>
              <a:rPr lang="en-US"/>
              <a:t>scheduling,</a:t>
            </a:r>
          </a:p>
          <a:p>
            <a:pPr lvl="3"/>
            <a:r>
              <a:rPr lang="en-US"/>
              <a:t>dispatching,</a:t>
            </a:r>
          </a:p>
          <a:p>
            <a:pPr lvl="3"/>
            <a:r>
              <a:rPr lang="en-US"/>
              <a:t>driving, or</a:t>
            </a:r>
          </a:p>
          <a:p>
            <a:pPr lvl="3"/>
            <a:r>
              <a:rPr lang="en-US"/>
              <a:t>maintaining the vehicle fleet</a:t>
            </a:r>
          </a:p>
          <a:p>
            <a:pPr lvl="2"/>
            <a:r>
              <a:rPr lang="en-US"/>
              <a:t>heavy equipment operators</a:t>
            </a:r>
          </a:p>
          <a:p>
            <a:pPr lvl="2"/>
            <a:r>
              <a:rPr lang="en-US"/>
              <a:t>employees with a CDL</a:t>
            </a:r>
          </a:p>
          <a:p>
            <a:pPr lvl="2"/>
            <a:r>
              <a:rPr lang="en-US"/>
              <a:t>mechanics working on CDL regulated vehicles</a:t>
            </a:r>
          </a:p>
          <a:p>
            <a:pPr lvl="1"/>
            <a:r>
              <a:rPr lang="en-US"/>
              <a:t>More likely to meet the threshold to show that a direct threat exists.</a:t>
            </a:r>
          </a:p>
          <a:p>
            <a:pPr lvl="2"/>
            <a:endParaRPr lang="en-US"/>
          </a:p>
          <a:p>
            <a:pPr marL="0" indent="0">
              <a:buNone/>
            </a:pPr>
            <a:endParaRPr lang="en-US"/>
          </a:p>
          <a:p>
            <a:endParaRPr lang="en-US"/>
          </a:p>
          <a:p>
            <a:pPr lvl="1"/>
            <a:endParaRPr lang="en-US" b="1"/>
          </a:p>
          <a:p>
            <a:pPr marL="0" indent="0">
              <a:buNone/>
            </a:pPr>
            <a:endParaRPr lang="en-US"/>
          </a:p>
          <a:p>
            <a:pPr marL="182160" lvl="1"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18</a:t>
            </a:fld>
            <a:endParaRPr lang="en-US"/>
          </a:p>
        </p:txBody>
      </p:sp>
      <p:sp>
        <p:nvSpPr>
          <p:cNvPr id="2" name="Title 1"/>
          <p:cNvSpPr>
            <a:spLocks noGrp="1"/>
          </p:cNvSpPr>
          <p:nvPr>
            <p:ph type="title"/>
          </p:nvPr>
        </p:nvSpPr>
        <p:spPr/>
        <p:txBody>
          <a:bodyPr/>
          <a:lstStyle/>
          <a:p>
            <a:r>
              <a:rPr lang="en-US"/>
              <a:t>Prescription Drug Policies </a:t>
            </a:r>
          </a:p>
        </p:txBody>
      </p:sp>
    </p:spTree>
    <p:extLst>
      <p:ext uri="{BB962C8B-B14F-4D97-AF65-F5344CB8AC3E}">
        <p14:creationId xmlns:p14="http://schemas.microsoft.com/office/powerpoint/2010/main" val="3870762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a:solidFill>
                  <a:schemeClr val="tx2"/>
                </a:solidFill>
              </a:rPr>
              <a:t>Sarah Laren</a:t>
            </a:r>
          </a:p>
        </p:txBody>
      </p:sp>
      <p:sp>
        <p:nvSpPr>
          <p:cNvPr id="6" name="Title 5"/>
          <p:cNvSpPr>
            <a:spLocks noGrp="1"/>
          </p:cNvSpPr>
          <p:nvPr>
            <p:ph type="title"/>
          </p:nvPr>
        </p:nvSpPr>
        <p:spPr/>
        <p:txBody>
          <a:bodyPr/>
          <a:lstStyle/>
          <a:p>
            <a:pPr algn="r"/>
            <a:br>
              <a:rPr lang="en-US"/>
            </a:br>
            <a:br>
              <a:rPr lang="en-US"/>
            </a:br>
            <a:r>
              <a:rPr lang="en-US"/>
              <a:t>Travel Time</a:t>
            </a:r>
          </a:p>
        </p:txBody>
      </p:sp>
      <p:sp>
        <p:nvSpPr>
          <p:cNvPr id="2" name="Slide Number Placeholder 1"/>
          <p:cNvSpPr>
            <a:spLocks noGrp="1"/>
          </p:cNvSpPr>
          <p:nvPr>
            <p:ph type="sldNum" sz="quarter" idx="11"/>
          </p:nvPr>
        </p:nvSpPr>
        <p:spPr/>
        <p:txBody>
          <a:bodyPr/>
          <a:lstStyle/>
          <a:p>
            <a:fld id="{D34DACC3-9742-4940-92E6-4CAB853A3218}" type="slidenum">
              <a:rPr lang="en-US" smtClean="0"/>
              <a:t>19</a:t>
            </a:fld>
            <a:endParaRPr lang="en-US"/>
          </a:p>
        </p:txBody>
      </p:sp>
    </p:spTree>
    <p:extLst>
      <p:ext uri="{BB962C8B-B14F-4D97-AF65-F5344CB8AC3E}">
        <p14:creationId xmlns:p14="http://schemas.microsoft.com/office/powerpoint/2010/main" val="207317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a:solidFill>
                  <a:schemeClr val="tx2"/>
                </a:solidFill>
              </a:rPr>
              <a:t>Kimberly J. O'Donnell</a:t>
            </a:r>
          </a:p>
        </p:txBody>
      </p:sp>
      <p:sp>
        <p:nvSpPr>
          <p:cNvPr id="6" name="Title 5"/>
          <p:cNvSpPr>
            <a:spLocks noGrp="1"/>
          </p:cNvSpPr>
          <p:nvPr>
            <p:ph type="title"/>
          </p:nvPr>
        </p:nvSpPr>
        <p:spPr/>
        <p:txBody>
          <a:bodyPr/>
          <a:lstStyle/>
          <a:p>
            <a:pPr algn="r"/>
            <a:br>
              <a:rPr lang="en-US"/>
            </a:br>
            <a:br>
              <a:rPr lang="en-US"/>
            </a:br>
            <a:r>
              <a:rPr lang="en-US"/>
              <a:t>Drug Testing and Drug Policies in the Workplace</a:t>
            </a:r>
          </a:p>
        </p:txBody>
      </p:sp>
      <p:sp>
        <p:nvSpPr>
          <p:cNvPr id="2" name="Slide Number Placeholder 1"/>
          <p:cNvSpPr>
            <a:spLocks noGrp="1"/>
          </p:cNvSpPr>
          <p:nvPr>
            <p:ph type="sldNum" sz="quarter" idx="11"/>
          </p:nvPr>
        </p:nvSpPr>
        <p:spPr/>
        <p:txBody>
          <a:bodyPr/>
          <a:lstStyle/>
          <a:p>
            <a:fld id="{D34DACC3-9742-4940-92E6-4CAB853A3218}" type="slidenum">
              <a:rPr lang="en-US" smtClean="0"/>
              <a:t>2</a:t>
            </a:fld>
            <a:endParaRPr lang="en-US"/>
          </a:p>
        </p:txBody>
      </p:sp>
    </p:spTree>
    <p:extLst>
      <p:ext uri="{BB962C8B-B14F-4D97-AF65-F5344CB8AC3E}">
        <p14:creationId xmlns:p14="http://schemas.microsoft.com/office/powerpoint/2010/main" val="2245248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a:t>The FLSA requires employers to compensate employees for all hours worked and pay them 1.5 times their wage for all hours over 40 worked per week</a:t>
            </a:r>
          </a:p>
          <a:p>
            <a:r>
              <a:rPr lang="en-US"/>
              <a:t>Does travel time count as "hours worked"? </a:t>
            </a:r>
          </a:p>
          <a:p>
            <a:pPr lvl="1"/>
            <a:r>
              <a:rPr lang="en-US"/>
              <a:t>29 C.F.R. 785.33 through 29 C.F.R. 785.41 provide guidance on this issue</a:t>
            </a:r>
          </a:p>
          <a:p>
            <a:pPr lvl="2"/>
            <a:r>
              <a:rPr lang="en-US"/>
              <a:t>Ordinary home to work travel – Not compensable</a:t>
            </a:r>
          </a:p>
          <a:p>
            <a:pPr lvl="3"/>
            <a:r>
              <a:rPr lang="en-US"/>
              <a:t>Exception: Traveling from home to a customer's workplace in an emergency situation</a:t>
            </a:r>
          </a:p>
          <a:p>
            <a:pPr lvl="2"/>
            <a:r>
              <a:rPr lang="en-US"/>
              <a:t>Same day out-of-town travel – Compensable if it is done at the employer's request and is integral to the principal activity the employee is hired to perform</a:t>
            </a:r>
          </a:p>
          <a:p>
            <a:pPr lvl="2"/>
            <a:r>
              <a:rPr lang="en-US"/>
              <a:t>Travel that is "all in a day's work" – Compensable if it is part of the employee's principal activity (i.e., travel from job site to job site, reporting in at office before traveling to job site)</a:t>
            </a:r>
          </a:p>
          <a:p>
            <a:pPr lvl="2"/>
            <a:r>
              <a:rPr lang="en-US"/>
              <a:t>Overnight out-of-town travel – Compensable if it cuts across the normal work day (or working hours on a non-work day)</a:t>
            </a:r>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20</a:t>
            </a:fld>
            <a:endParaRPr lang="en-GB" noProof="0"/>
          </a:p>
        </p:txBody>
      </p:sp>
      <p:sp>
        <p:nvSpPr>
          <p:cNvPr id="5" name="Title 4"/>
          <p:cNvSpPr>
            <a:spLocks noGrp="1"/>
          </p:cNvSpPr>
          <p:nvPr>
            <p:ph type="title"/>
          </p:nvPr>
        </p:nvSpPr>
        <p:spPr/>
        <p:txBody>
          <a:bodyPr/>
          <a:lstStyle/>
          <a:p>
            <a:r>
              <a:rPr lang="en-US"/>
              <a:t>Travel Time</a:t>
            </a:r>
          </a:p>
        </p:txBody>
      </p:sp>
    </p:spTree>
    <p:extLst>
      <p:ext uri="{BB962C8B-B14F-4D97-AF65-F5344CB8AC3E}">
        <p14:creationId xmlns:p14="http://schemas.microsoft.com/office/powerpoint/2010/main" val="2227563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lvl="1"/>
            <a:r>
              <a:rPr lang="en-US"/>
              <a:t>2018 DOL Opinion Letter—How to assess travel time for employees who have no normal working hours?</a:t>
            </a:r>
          </a:p>
          <a:p>
            <a:pPr lvl="2"/>
            <a:r>
              <a:rPr lang="en-US"/>
              <a:t>Three options: </a:t>
            </a:r>
          </a:p>
          <a:p>
            <a:pPr lvl="3"/>
            <a:r>
              <a:rPr lang="en-US"/>
              <a:t>Review work records to find "typical work hours" during the most recent month of employment; </a:t>
            </a:r>
          </a:p>
          <a:p>
            <a:pPr lvl="3"/>
            <a:r>
              <a:rPr lang="en-US"/>
              <a:t>If the employer is not able to determine the employee's typical work hours, determine the average start and end times for that month; or</a:t>
            </a:r>
          </a:p>
          <a:p>
            <a:pPr lvl="3"/>
            <a:r>
              <a:rPr lang="en-US"/>
              <a:t>If the employee truly has no normal work hours, negotiate and agree with the employee as to a "reasonable" amount of compensable travel time</a:t>
            </a:r>
          </a:p>
          <a:p>
            <a:pPr lvl="1"/>
            <a:r>
              <a:rPr lang="en-US"/>
              <a:t>State laws may have additional requirements (ex. California)</a:t>
            </a:r>
          </a:p>
          <a:p>
            <a:r>
              <a:rPr lang="en-US"/>
              <a:t>Employer must have protocols for recording travel time and instruct employees accordingly</a:t>
            </a:r>
          </a:p>
          <a:p>
            <a:pPr lvl="1"/>
            <a:endParaRPr lang="en-US"/>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21</a:t>
            </a:fld>
            <a:endParaRPr lang="en-GB" noProof="0"/>
          </a:p>
        </p:txBody>
      </p:sp>
      <p:sp>
        <p:nvSpPr>
          <p:cNvPr id="5" name="Title 4"/>
          <p:cNvSpPr>
            <a:spLocks noGrp="1"/>
          </p:cNvSpPr>
          <p:nvPr>
            <p:ph type="title"/>
          </p:nvPr>
        </p:nvSpPr>
        <p:spPr/>
        <p:txBody>
          <a:bodyPr/>
          <a:lstStyle/>
          <a:p>
            <a:r>
              <a:rPr lang="en-US"/>
              <a:t>Travel Time</a:t>
            </a:r>
          </a:p>
        </p:txBody>
      </p:sp>
    </p:spTree>
    <p:extLst>
      <p:ext uri="{BB962C8B-B14F-4D97-AF65-F5344CB8AC3E}">
        <p14:creationId xmlns:p14="http://schemas.microsoft.com/office/powerpoint/2010/main" val="1198086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a:t>Hypothetical: An employer in Kentucky asks two nonexempt employees who work 9-5 M-F to travel to Tennessee on a Friday morning to work a daytime event. Is the time spent traveling to Tennessee compensable?</a:t>
            </a:r>
          </a:p>
          <a:p>
            <a:pPr lvl="1"/>
            <a:r>
              <a:rPr lang="en-US"/>
              <a:t>Suppose that the employer also maintains an office in Tennessee, and the Kentucky employees have to stop there and pick up supplies before proceeding to the event. Can they count the time spent going from the Tennessee office to the event as compensable travel time?</a:t>
            </a:r>
          </a:p>
          <a:p>
            <a:pPr lvl="1"/>
            <a:r>
              <a:rPr lang="en-US"/>
              <a:t>Suppose that the event occurs on Saturday. The employees are driving down during the work day on Friday, then traveling home on Saturday after the event ends at 3 p.m. Is the travel time compensable?</a:t>
            </a:r>
          </a:p>
          <a:p>
            <a:pPr lvl="1"/>
            <a:r>
              <a:rPr lang="en-US"/>
              <a:t>Suppose that the employees want to drive an hour out of the way and stop at an outlet mall on the way home. Is the travel time compensable? </a:t>
            </a:r>
          </a:p>
          <a:p>
            <a:endParaRPr lang="en-US"/>
          </a:p>
          <a:p>
            <a:pPr lvl="1"/>
            <a:endParaRPr lang="en-US"/>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22</a:t>
            </a:fld>
            <a:endParaRPr lang="en-GB" noProof="0"/>
          </a:p>
        </p:txBody>
      </p:sp>
      <p:sp>
        <p:nvSpPr>
          <p:cNvPr id="5" name="Title 4"/>
          <p:cNvSpPr>
            <a:spLocks noGrp="1"/>
          </p:cNvSpPr>
          <p:nvPr>
            <p:ph type="title"/>
          </p:nvPr>
        </p:nvSpPr>
        <p:spPr/>
        <p:txBody>
          <a:bodyPr/>
          <a:lstStyle/>
          <a:p>
            <a:r>
              <a:rPr lang="en-US"/>
              <a:t>Travel Time</a:t>
            </a:r>
          </a:p>
        </p:txBody>
      </p:sp>
    </p:spTree>
    <p:extLst>
      <p:ext uri="{BB962C8B-B14F-4D97-AF65-F5344CB8AC3E}">
        <p14:creationId xmlns:p14="http://schemas.microsoft.com/office/powerpoint/2010/main" val="1250100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a:solidFill>
                  <a:schemeClr val="tx2"/>
                </a:solidFill>
              </a:rPr>
              <a:t>Elizabeth Lampert</a:t>
            </a:r>
          </a:p>
        </p:txBody>
      </p:sp>
      <p:sp>
        <p:nvSpPr>
          <p:cNvPr id="6" name="Title 5"/>
          <p:cNvSpPr>
            <a:spLocks noGrp="1"/>
          </p:cNvSpPr>
          <p:nvPr>
            <p:ph type="title"/>
          </p:nvPr>
        </p:nvSpPr>
        <p:spPr/>
        <p:txBody>
          <a:bodyPr/>
          <a:lstStyle/>
          <a:p>
            <a:pPr algn="r"/>
            <a:br>
              <a:rPr lang="en-US"/>
            </a:br>
            <a:br>
              <a:rPr lang="en-US"/>
            </a:br>
            <a:r>
              <a:rPr lang="en-US"/>
              <a:t>Service Animals v. Emotional Support Animals in the Workplace</a:t>
            </a:r>
          </a:p>
        </p:txBody>
      </p:sp>
      <p:sp>
        <p:nvSpPr>
          <p:cNvPr id="2" name="Slide Number Placeholder 1"/>
          <p:cNvSpPr>
            <a:spLocks noGrp="1"/>
          </p:cNvSpPr>
          <p:nvPr>
            <p:ph type="sldNum" sz="quarter" idx="11"/>
          </p:nvPr>
        </p:nvSpPr>
        <p:spPr/>
        <p:txBody>
          <a:bodyPr/>
          <a:lstStyle/>
          <a:p>
            <a:fld id="{D34DACC3-9742-4940-92E6-4CAB853A3218}" type="slidenum">
              <a:rPr lang="en-US" smtClean="0"/>
              <a:t>23</a:t>
            </a:fld>
            <a:endParaRPr lang="en-US"/>
          </a:p>
        </p:txBody>
      </p:sp>
      <p:sp>
        <p:nvSpPr>
          <p:cNvPr id="5" name="Title 5"/>
          <p:cNvSpPr txBox="1"/>
          <p:nvPr/>
        </p:nvSpPr>
        <p:spPr>
          <a:xfrm>
            <a:off x="619020" y="3292645"/>
            <a:ext cx="6875462" cy="1280160"/>
          </a:xfrm>
          <a:prstGeom prst="rect">
            <a:avLst/>
          </a:prstGeom>
        </p:spPr>
        <p:txBody>
          <a:bodyPr vert="horz" wrap="square" lIns="0" tIns="0" rIns="0" bIns="0" rtlCol="0" anchor="t" anchorCtr="0">
            <a:noAutofit/>
          </a:bodyPr>
          <a:lstStyle>
            <a:lvl1pPr algn="l" defTabSz="457200" rtl="0" eaLnBrk="1" latinLnBrk="0" hangingPunct="1">
              <a:lnSpc>
                <a:spcPct val="90000"/>
              </a:lnSpc>
              <a:spcBef>
                <a:spcPct val="0"/>
              </a:spcBef>
              <a:buNone/>
              <a:defRPr sz="3600" b="0" kern="1200">
                <a:solidFill>
                  <a:srgbClr val="565A5C"/>
                </a:solidFill>
                <a:latin typeface="+mj-lt"/>
                <a:ea typeface="+mj-ea"/>
                <a:cs typeface="Arial" pitchFamily="34" charset="0"/>
              </a:defRPr>
            </a:lvl1pPr>
          </a:lstStyle>
          <a:p>
            <a:endParaRPr lang="en-US" sz="2600"/>
          </a:p>
          <a:p>
            <a:endParaRPr lang="en-US" sz="2600"/>
          </a:p>
          <a:p>
            <a:endParaRPr lang="en-US" sz="2600"/>
          </a:p>
          <a:p>
            <a:r>
              <a:rPr lang="en-US" sz="2600"/>
              <a:t>A dog, a miniature horse, and a peacock walk into a bar…</a:t>
            </a:r>
          </a:p>
        </p:txBody>
      </p:sp>
    </p:spTree>
    <p:extLst>
      <p:ext uri="{BB962C8B-B14F-4D97-AF65-F5344CB8AC3E}">
        <p14:creationId xmlns:p14="http://schemas.microsoft.com/office/powerpoint/2010/main" val="485021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a:t>Service Animal – ADA </a:t>
            </a:r>
          </a:p>
          <a:p>
            <a:pPr lvl="1"/>
            <a:r>
              <a:rPr lang="en-US"/>
              <a:t>An animal that has been trained to perform specific tasks for the benefit of an individual with a physical or mental disability.</a:t>
            </a:r>
          </a:p>
          <a:p>
            <a:pPr lvl="1"/>
            <a:r>
              <a:rPr lang="en-US"/>
              <a:t>Covered under the ADA.</a:t>
            </a:r>
          </a:p>
          <a:p>
            <a:r>
              <a:rPr lang="en-US"/>
              <a:t>Emotional Support Animal</a:t>
            </a:r>
          </a:p>
          <a:p>
            <a:pPr lvl="1"/>
            <a:r>
              <a:rPr lang="en-US"/>
              <a:t>Has not been trained for a specific task; only provides emotional support or comfort.</a:t>
            </a:r>
          </a:p>
          <a:p>
            <a:pPr lvl="1"/>
            <a:r>
              <a:rPr lang="en-US"/>
              <a:t>Not covered under the ADA.</a:t>
            </a:r>
          </a:p>
          <a:p>
            <a:pPr lvl="1"/>
            <a:r>
              <a:rPr lang="en-US"/>
              <a:t>A doctor's note does not make an emotional support animal a service animal. </a:t>
            </a:r>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24</a:t>
            </a:fld>
            <a:endParaRPr lang="en-GB" noProof="0"/>
          </a:p>
        </p:txBody>
      </p:sp>
      <p:sp>
        <p:nvSpPr>
          <p:cNvPr id="5" name="Title 4"/>
          <p:cNvSpPr>
            <a:spLocks noGrp="1"/>
          </p:cNvSpPr>
          <p:nvPr>
            <p:ph type="title"/>
          </p:nvPr>
        </p:nvSpPr>
        <p:spPr/>
        <p:txBody>
          <a:bodyPr/>
          <a:lstStyle/>
          <a:p>
            <a:r>
              <a:rPr lang="en-US"/>
              <a:t>Service Animals v. Emotional Support Animal Categorization</a:t>
            </a:r>
          </a:p>
        </p:txBody>
      </p:sp>
    </p:spTree>
    <p:extLst>
      <p:ext uri="{BB962C8B-B14F-4D97-AF65-F5344CB8AC3E}">
        <p14:creationId xmlns:p14="http://schemas.microsoft.com/office/powerpoint/2010/main" val="15810361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5507098" y="4860456"/>
            <a:ext cx="5706831" cy="2778941"/>
          </a:xfrm>
        </p:spPr>
        <p:txBody>
          <a:bodyPr/>
          <a:lstStyle/>
          <a:p>
            <a:endParaRPr lang="en-US"/>
          </a:p>
        </p:txBody>
      </p:sp>
      <p:sp>
        <p:nvSpPr>
          <p:cNvPr id="3" name="Date Placeholder 2"/>
          <p:cNvSpPr>
            <a:spLocks noGrp="1"/>
          </p:cNvSpPr>
          <p:nvPr>
            <p:ph type="dt" sz="half" idx="14"/>
          </p:nvPr>
        </p:nvSpPr>
        <p:spPr/>
        <p:txBody>
          <a:bodyPr/>
          <a:lstStyle/>
          <a:p>
            <a:r>
              <a:rPr lang="en-US" noProof="0"/>
              <a:t>Month Day, Year</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25</a:t>
            </a:fld>
            <a:endParaRPr lang="en-GB" noProof="0"/>
          </a:p>
        </p:txBody>
      </p:sp>
      <p:sp>
        <p:nvSpPr>
          <p:cNvPr id="5" name="Title 4"/>
          <p:cNvSpPr>
            <a:spLocks noGrp="1"/>
          </p:cNvSpPr>
          <p:nvPr>
            <p:ph type="title"/>
          </p:nvPr>
        </p:nvSpPr>
        <p:spPr/>
        <p:txBody>
          <a:bodyPr/>
          <a:lstStyle/>
          <a:p>
            <a:endParaRPr lang="en-US"/>
          </a:p>
        </p:txBody>
      </p:sp>
      <p:pic>
        <p:nvPicPr>
          <p:cNvPr id="1026" name="F03D1BB4-CF9E-43DA-BEA4-E739409B5AF8" descr="F03D1BB4-CF9E-43DA-BEA4-E739409B5AF8"/>
          <p:cNvPicPr>
            <a:picLocks noChangeAspect="1" noChangeArrowheads="1"/>
          </p:cNvPicPr>
          <p:nvPr/>
        </p:nvPicPr>
        <p:blipFill>
          <a:blip r:embed="rId2"/>
          <a:srcRect/>
          <a:stretch>
            <a:fillRect/>
          </a:stretch>
        </p:blipFill>
        <p:spPr>
          <a:xfrm>
            <a:off x="2282891" y="3280721"/>
            <a:ext cx="4137103" cy="3102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4E195CAD-7DAF-4969-9528-5F2F57D334A5" descr="4E195CAD-7DAF-4969-9528-5F2F57D334A5"/>
          <p:cNvPicPr>
            <a:picLocks noChangeAspect="1" noChangeArrowheads="1"/>
          </p:cNvPicPr>
          <p:nvPr/>
        </p:nvPicPr>
        <p:blipFill>
          <a:blip r:embed="rId3"/>
          <a:srcRect/>
          <a:stretch>
            <a:fillRect/>
          </a:stretch>
        </p:blipFill>
        <p:spPr>
          <a:xfrm rot="5400000">
            <a:off x="-130930" y="838002"/>
            <a:ext cx="3981141" cy="29858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C2EB857D-A535-4FDB-9AAF-5D92FBE06B88" descr="C2EB857D-A535-4FDB-9AAF-5D92FBE06B88"/>
          <p:cNvPicPr>
            <a:picLocks noChangeAspect="1" noChangeArrowheads="1"/>
          </p:cNvPicPr>
          <p:nvPr/>
        </p:nvPicPr>
        <p:blipFill>
          <a:blip r:embed="rId4"/>
          <a:srcRect/>
          <a:stretch>
            <a:fillRect/>
          </a:stretch>
        </p:blipFill>
        <p:spPr>
          <a:xfrm rot="5400000">
            <a:off x="5734201" y="774861"/>
            <a:ext cx="3475998" cy="260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01664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a:t>Applies to employers with 15 or more employees, federal agencies, and any program or entity receiving federal financial assistance.</a:t>
            </a:r>
          </a:p>
          <a:p>
            <a:r>
              <a:rPr lang="en-US"/>
              <a:t>Do you have a no-animals policy? </a:t>
            </a:r>
          </a:p>
          <a:p>
            <a:pPr lvl="1"/>
            <a:r>
              <a:rPr lang="en-US"/>
              <a:t>If not, the animal will already be permitted.</a:t>
            </a:r>
          </a:p>
          <a:p>
            <a:pPr lvl="1"/>
            <a:r>
              <a:rPr lang="en-US"/>
              <a:t>Is the employment such that the no-animals policy can be amended?</a:t>
            </a:r>
          </a:p>
          <a:p>
            <a:r>
              <a:rPr lang="en-US"/>
              <a:t>If the policy can be modified, ask for medical documentation if the disability and need for accommodation are not obvious or already verified.</a:t>
            </a:r>
          </a:p>
          <a:p>
            <a:r>
              <a:rPr lang="en-US"/>
              <a:t>Employers can ask the specific task the dog has been trained to perform, for documentation that the animal has been trained, and that the animal is necessary. Employers cannot ask for a demonstration.</a:t>
            </a:r>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26</a:t>
            </a:fld>
            <a:endParaRPr lang="en-GB" noProof="0"/>
          </a:p>
        </p:txBody>
      </p:sp>
      <p:sp>
        <p:nvSpPr>
          <p:cNvPr id="5" name="Title 4"/>
          <p:cNvSpPr>
            <a:spLocks noGrp="1"/>
          </p:cNvSpPr>
          <p:nvPr>
            <p:ph type="title"/>
          </p:nvPr>
        </p:nvSpPr>
        <p:spPr/>
        <p:txBody>
          <a:bodyPr/>
          <a:lstStyle/>
          <a:p>
            <a:r>
              <a:rPr lang="en-US"/>
              <a:t>ADA Process</a:t>
            </a:r>
          </a:p>
        </p:txBody>
      </p:sp>
    </p:spTree>
    <p:extLst>
      <p:ext uri="{BB962C8B-B14F-4D97-AF65-F5344CB8AC3E}">
        <p14:creationId xmlns:p14="http://schemas.microsoft.com/office/powerpoint/2010/main" val="1876965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a:t>Under the ADA, employers must provide reasonable accommodation to employees with disabilities unless it would impose an undue hardship on the employer or a direct threat in the workplace.</a:t>
            </a:r>
          </a:p>
          <a:p>
            <a:pPr lvl="1"/>
            <a:r>
              <a:rPr lang="en-US"/>
              <a:t>The employer does not have to provide an accommodation that poses an undue hardship.</a:t>
            </a:r>
          </a:p>
          <a:p>
            <a:r>
              <a:rPr lang="en-US"/>
              <a:t>Reasonable accommodation: a change to how a job is completed that does not cause undue hardship on the employer but allows the individual to perform all the essential functions of a job effectively</a:t>
            </a:r>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27</a:t>
            </a:fld>
            <a:endParaRPr lang="en-GB" noProof="0"/>
          </a:p>
        </p:txBody>
      </p:sp>
      <p:sp>
        <p:nvSpPr>
          <p:cNvPr id="5" name="Title 4"/>
          <p:cNvSpPr>
            <a:spLocks noGrp="1"/>
          </p:cNvSpPr>
          <p:nvPr>
            <p:ph type="title"/>
          </p:nvPr>
        </p:nvSpPr>
        <p:spPr/>
        <p:txBody>
          <a:bodyPr/>
          <a:lstStyle/>
          <a:p>
            <a:r>
              <a:rPr lang="en-US"/>
              <a:t>Reasonable Accommodation</a:t>
            </a:r>
          </a:p>
        </p:txBody>
      </p:sp>
    </p:spTree>
    <p:extLst>
      <p:ext uri="{BB962C8B-B14F-4D97-AF65-F5344CB8AC3E}">
        <p14:creationId xmlns:p14="http://schemas.microsoft.com/office/powerpoint/2010/main" val="3191604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a:t>Not an automatic requirement under the ADA that an employee allowed to bring a service animal into the workplace. The request must be handled as any other request for accommodation made under the ADA.</a:t>
            </a:r>
          </a:p>
          <a:p>
            <a:r>
              <a:rPr lang="en-US"/>
              <a:t>Allergies and fear of dogs.</a:t>
            </a:r>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28</a:t>
            </a:fld>
            <a:endParaRPr lang="en-GB" noProof="0"/>
          </a:p>
        </p:txBody>
      </p:sp>
      <p:sp>
        <p:nvSpPr>
          <p:cNvPr id="5" name="Title 4"/>
          <p:cNvSpPr>
            <a:spLocks noGrp="1"/>
          </p:cNvSpPr>
          <p:nvPr>
            <p:ph type="title"/>
          </p:nvPr>
        </p:nvSpPr>
        <p:spPr/>
        <p:txBody>
          <a:bodyPr/>
          <a:lstStyle/>
          <a:p>
            <a:r>
              <a:rPr lang="en-US"/>
              <a:t>Reasonable Accommodation</a:t>
            </a:r>
          </a:p>
        </p:txBody>
      </p:sp>
    </p:spTree>
    <p:extLst>
      <p:ext uri="{BB962C8B-B14F-4D97-AF65-F5344CB8AC3E}">
        <p14:creationId xmlns:p14="http://schemas.microsoft.com/office/powerpoint/2010/main" val="2391554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endParaRPr lang="en-US"/>
          </a:p>
        </p:txBody>
      </p:sp>
      <p:sp>
        <p:nvSpPr>
          <p:cNvPr id="3" name="Date Placeholder 2"/>
          <p:cNvSpPr>
            <a:spLocks noGrp="1"/>
          </p:cNvSpPr>
          <p:nvPr>
            <p:ph type="dt" sz="half" idx="14"/>
          </p:nvPr>
        </p:nvSpPr>
        <p:spPr/>
        <p:txBody>
          <a:bodyPr/>
          <a:lstStyle/>
          <a:p>
            <a:r>
              <a:rPr lang="en-US" noProof="0"/>
              <a:t>Month Day, Year</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29</a:t>
            </a:fld>
            <a:endParaRPr lang="en-GB" noProof="0"/>
          </a:p>
        </p:txBody>
      </p:sp>
      <p:sp>
        <p:nvSpPr>
          <p:cNvPr id="5" name="Title 4"/>
          <p:cNvSpPr>
            <a:spLocks noGrp="1"/>
          </p:cNvSpPr>
          <p:nvPr>
            <p:ph type="title"/>
          </p:nvPr>
        </p:nvSpPr>
        <p:spPr/>
        <p:txBody>
          <a:bodyPr/>
          <a:lstStyle/>
          <a:p>
            <a:endParaRPr lang="en-US"/>
          </a:p>
        </p:txBody>
      </p:sp>
      <p:pic>
        <p:nvPicPr>
          <p:cNvPr id="2050" name="435A3FDC-B1C5-4D1F-BF72-CB1A16A9ABFF" descr="435A3FDC-B1C5-4D1F-BF72-CB1A16A9ABFF"/>
          <p:cNvPicPr>
            <a:picLocks noChangeAspect="1" noChangeArrowheads="1"/>
          </p:cNvPicPr>
          <p:nvPr/>
        </p:nvPicPr>
        <p:blipFill>
          <a:blip r:embed="rId2"/>
          <a:srcRect/>
          <a:stretch>
            <a:fillRect/>
          </a:stretch>
        </p:blipFill>
        <p:spPr>
          <a:xfrm rot="5400000">
            <a:off x="-166899" y="873975"/>
            <a:ext cx="4268902" cy="32016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AB851D5C-A761-4DEC-A6D1-884ED91E0254" descr="AB851D5C-A761-4DEC-A6D1-884ED91E0254"/>
          <p:cNvPicPr>
            <a:picLocks noChangeAspect="1" noChangeArrowheads="1"/>
          </p:cNvPicPr>
          <p:nvPr/>
        </p:nvPicPr>
        <p:blipFill>
          <a:blip r:embed="rId3"/>
          <a:srcRect/>
          <a:stretch>
            <a:fillRect/>
          </a:stretch>
        </p:blipFill>
        <p:spPr>
          <a:xfrm rot="5400000">
            <a:off x="5263426" y="2659927"/>
            <a:ext cx="4014027" cy="301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3177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pPr marL="0" indent="0" algn="just">
              <a:buNone/>
            </a:pPr>
            <a:r>
              <a:rPr lang="en-US" sz="3200"/>
              <a:t>Cannabis has long been heralded for its calming properties.  But lately, it's having quite the opposite effect on HR professionals, as they navigate a myriad of state laws and court cases relating to drug testing.</a:t>
            </a:r>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3</a:t>
            </a:fld>
            <a:endParaRPr lang="en-US"/>
          </a:p>
        </p:txBody>
      </p:sp>
      <p:sp>
        <p:nvSpPr>
          <p:cNvPr id="2" name="Title 1"/>
          <p:cNvSpPr>
            <a:spLocks noGrp="1"/>
          </p:cNvSpPr>
          <p:nvPr>
            <p:ph type="title"/>
          </p:nvPr>
        </p:nvSpPr>
        <p:spPr/>
        <p:txBody>
          <a:bodyPr/>
          <a:lstStyle/>
          <a:p>
            <a:r>
              <a:rPr lang="en-US"/>
              <a:t>Introduction: Where are we Now? </a:t>
            </a:r>
          </a:p>
        </p:txBody>
      </p:sp>
    </p:spTree>
    <p:extLst>
      <p:ext uri="{BB962C8B-B14F-4D97-AF65-F5344CB8AC3E}">
        <p14:creationId xmlns:p14="http://schemas.microsoft.com/office/powerpoint/2010/main" val="17696453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a:t>Treat like an ADA request. </a:t>
            </a:r>
          </a:p>
          <a:p>
            <a:pPr lvl="1"/>
            <a:r>
              <a:rPr lang="en-US"/>
              <a:t>Ask for documentation and an explanation of how the accommodation of allowing the animal would help the employee perform his/her job. </a:t>
            </a:r>
          </a:p>
          <a:p>
            <a:pPr lvl="1"/>
            <a:r>
              <a:rPr lang="en-US"/>
              <a:t>If there are other accommodations that could have the same effect but cause less disruption, such as additional breaks, the employer can deny the specific emotional support animal request by implementing an alternate accommodation.</a:t>
            </a:r>
          </a:p>
          <a:p>
            <a:r>
              <a:rPr lang="en-US"/>
              <a:t>Allow on a trial basis.</a:t>
            </a:r>
          </a:p>
          <a:p>
            <a:pPr lvl="1"/>
            <a:r>
              <a:rPr lang="en-US"/>
              <a:t>Written agreement</a:t>
            </a:r>
          </a:p>
          <a:p>
            <a:pPr lvl="1"/>
            <a:r>
              <a:rPr lang="en-US"/>
              <a:t>Determined length of time </a:t>
            </a:r>
          </a:p>
          <a:p>
            <a:pPr lvl="1"/>
            <a:r>
              <a:rPr lang="en-US"/>
              <a:t>Things may make the trial period end early</a:t>
            </a:r>
          </a:p>
          <a:p>
            <a:pPr marL="0" indent="0">
              <a:buNone/>
            </a:pPr>
            <a:endParaRPr lang="en-US"/>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30</a:t>
            </a:fld>
            <a:endParaRPr lang="en-GB" noProof="0"/>
          </a:p>
        </p:txBody>
      </p:sp>
      <p:sp>
        <p:nvSpPr>
          <p:cNvPr id="5" name="Title 4"/>
          <p:cNvSpPr>
            <a:spLocks noGrp="1"/>
          </p:cNvSpPr>
          <p:nvPr>
            <p:ph type="title"/>
          </p:nvPr>
        </p:nvSpPr>
        <p:spPr/>
        <p:txBody>
          <a:bodyPr/>
          <a:lstStyle/>
          <a:p>
            <a:r>
              <a:rPr lang="en-US"/>
              <a:t>Emotional Support Animals</a:t>
            </a:r>
          </a:p>
        </p:txBody>
      </p:sp>
    </p:spTree>
    <p:extLst>
      <p:ext uri="{BB962C8B-B14F-4D97-AF65-F5344CB8AC3E}">
        <p14:creationId xmlns:p14="http://schemas.microsoft.com/office/powerpoint/2010/main" val="189762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0" indent="0">
              <a:buNone/>
            </a:pPr>
            <a:r>
              <a:rPr lang="en-US" b="1"/>
              <a:t>Can an operating room nurse bring an emotional support dog to work with him if the hospital has a no-animal policy?</a:t>
            </a:r>
          </a:p>
          <a:p>
            <a:endParaRPr lang="en-US"/>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31</a:t>
            </a:fld>
            <a:endParaRPr lang="en-GB" noProof="0"/>
          </a:p>
        </p:txBody>
      </p:sp>
      <p:sp>
        <p:nvSpPr>
          <p:cNvPr id="5" name="Title 4"/>
          <p:cNvSpPr>
            <a:spLocks noGrp="1"/>
          </p:cNvSpPr>
          <p:nvPr>
            <p:ph type="title"/>
          </p:nvPr>
        </p:nvSpPr>
        <p:spPr/>
        <p:txBody>
          <a:bodyPr/>
          <a:lstStyle/>
          <a:p>
            <a:r>
              <a:rPr lang="en-US"/>
              <a:t>Hypothetical</a:t>
            </a:r>
          </a:p>
        </p:txBody>
      </p:sp>
    </p:spTree>
    <p:extLst>
      <p:ext uri="{BB962C8B-B14F-4D97-AF65-F5344CB8AC3E}">
        <p14:creationId xmlns:p14="http://schemas.microsoft.com/office/powerpoint/2010/main" val="41676129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r>
              <a:rPr lang="en-US">
                <a:solidFill>
                  <a:schemeClr val="tx2"/>
                </a:solidFill>
              </a:rPr>
              <a:t>Sarah Laren</a:t>
            </a:r>
          </a:p>
        </p:txBody>
      </p:sp>
      <p:sp>
        <p:nvSpPr>
          <p:cNvPr id="6" name="Title 5"/>
          <p:cNvSpPr>
            <a:spLocks noGrp="1"/>
          </p:cNvSpPr>
          <p:nvPr>
            <p:ph type="title"/>
          </p:nvPr>
        </p:nvSpPr>
        <p:spPr/>
        <p:txBody>
          <a:bodyPr/>
          <a:lstStyle/>
          <a:p>
            <a:pPr algn="r"/>
            <a:br>
              <a:rPr lang="en-US"/>
            </a:br>
            <a:br>
              <a:rPr lang="en-US"/>
            </a:br>
            <a:r>
              <a:rPr lang="en-US"/>
              <a:t>Devices in the Workplace</a:t>
            </a:r>
          </a:p>
        </p:txBody>
      </p:sp>
      <p:sp>
        <p:nvSpPr>
          <p:cNvPr id="2" name="Slide Number Placeholder 1"/>
          <p:cNvSpPr>
            <a:spLocks noGrp="1"/>
          </p:cNvSpPr>
          <p:nvPr>
            <p:ph type="sldNum" sz="quarter" idx="11"/>
          </p:nvPr>
        </p:nvSpPr>
        <p:spPr/>
        <p:txBody>
          <a:bodyPr/>
          <a:lstStyle/>
          <a:p>
            <a:fld id="{D34DACC3-9742-4940-92E6-4CAB853A3218}" type="slidenum">
              <a:rPr lang="en-US" smtClean="0"/>
              <a:t>32</a:t>
            </a:fld>
            <a:endParaRPr lang="en-US"/>
          </a:p>
        </p:txBody>
      </p:sp>
    </p:spTree>
    <p:extLst>
      <p:ext uri="{BB962C8B-B14F-4D97-AF65-F5344CB8AC3E}">
        <p14:creationId xmlns:p14="http://schemas.microsoft.com/office/powerpoint/2010/main" val="1288324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a:t>Allowing personal devices in the workplace can lower overhead, improve efficiency, and provide flexibility for employer and employee</a:t>
            </a:r>
          </a:p>
          <a:p>
            <a:pPr lvl="1"/>
            <a:r>
              <a:rPr lang="en-US"/>
              <a:t>However, they can present data security and FLSA problems</a:t>
            </a:r>
          </a:p>
          <a:p>
            <a:r>
              <a:rPr lang="en-US"/>
              <a:t>A good BYOD Policy can reduce or eliminate these risks by creating consistency and clarity and addressing issues before they arise</a:t>
            </a:r>
          </a:p>
          <a:p>
            <a:pPr lvl="1"/>
            <a:r>
              <a:rPr lang="en-US"/>
              <a:t>State the purpose of the policy</a:t>
            </a:r>
          </a:p>
          <a:p>
            <a:pPr lvl="1"/>
            <a:r>
              <a:rPr lang="en-US"/>
              <a:t>Identify approved devices</a:t>
            </a:r>
          </a:p>
          <a:p>
            <a:pPr lvl="1"/>
            <a:r>
              <a:rPr lang="en-US"/>
              <a:t>Define acceptable use</a:t>
            </a:r>
          </a:p>
          <a:p>
            <a:pPr lvl="1"/>
            <a:r>
              <a:rPr lang="en-US"/>
              <a:t>Set reimbursement figure</a:t>
            </a:r>
          </a:p>
          <a:p>
            <a:pPr lvl="1"/>
            <a:r>
              <a:rPr lang="en-US"/>
              <a:t>Specify level of technical support to be provided</a:t>
            </a:r>
          </a:p>
          <a:p>
            <a:pPr lvl="1"/>
            <a:r>
              <a:rPr lang="en-US"/>
              <a:t>Discuss expectations of privacy</a:t>
            </a:r>
          </a:p>
          <a:p>
            <a:pPr lvl="1"/>
            <a:r>
              <a:rPr lang="en-US"/>
              <a:t>Set protocols for protection of company data in the event of loss, theft, security breach, and termination</a:t>
            </a:r>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33</a:t>
            </a:fld>
            <a:endParaRPr lang="en-GB" noProof="0"/>
          </a:p>
        </p:txBody>
      </p:sp>
      <p:sp>
        <p:nvSpPr>
          <p:cNvPr id="5" name="Title 4"/>
          <p:cNvSpPr>
            <a:spLocks noGrp="1"/>
          </p:cNvSpPr>
          <p:nvPr>
            <p:ph type="title"/>
          </p:nvPr>
        </p:nvSpPr>
        <p:spPr/>
        <p:txBody>
          <a:bodyPr/>
          <a:lstStyle/>
          <a:p>
            <a:r>
              <a:rPr lang="en-US"/>
              <a:t>Devices in the Workplace</a:t>
            </a:r>
          </a:p>
        </p:txBody>
      </p:sp>
    </p:spTree>
    <p:extLst>
      <p:ext uri="{BB962C8B-B14F-4D97-AF65-F5344CB8AC3E}">
        <p14:creationId xmlns:p14="http://schemas.microsoft.com/office/powerpoint/2010/main" val="5740990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a:t>Special Considerations:</a:t>
            </a:r>
          </a:p>
          <a:p>
            <a:pPr lvl="1"/>
            <a:r>
              <a:rPr lang="en-US"/>
              <a:t>Hourly employees</a:t>
            </a:r>
          </a:p>
          <a:p>
            <a:pPr lvl="2"/>
            <a:r>
              <a:rPr lang="en-US"/>
              <a:t>Do they really need to use a personal device for business purposes?</a:t>
            </a:r>
          </a:p>
          <a:p>
            <a:pPr lvl="2"/>
            <a:r>
              <a:rPr lang="en-US"/>
              <a:t>If so, carefully specify when work can be performed by hourly employees (otherwise, creates a risk of uncompensated/overtime work)</a:t>
            </a:r>
          </a:p>
          <a:p>
            <a:pPr lvl="1"/>
            <a:r>
              <a:rPr lang="en-US"/>
              <a:t>Independent contractors</a:t>
            </a:r>
          </a:p>
          <a:p>
            <a:pPr lvl="2"/>
            <a:r>
              <a:rPr lang="en-US"/>
              <a:t>Including them in the Policy them makes them look like employees</a:t>
            </a:r>
          </a:p>
          <a:p>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34</a:t>
            </a:fld>
            <a:endParaRPr lang="en-GB" noProof="0"/>
          </a:p>
        </p:txBody>
      </p:sp>
      <p:sp>
        <p:nvSpPr>
          <p:cNvPr id="5" name="Title 4"/>
          <p:cNvSpPr>
            <a:spLocks noGrp="1"/>
          </p:cNvSpPr>
          <p:nvPr>
            <p:ph type="title"/>
          </p:nvPr>
        </p:nvSpPr>
        <p:spPr/>
        <p:txBody>
          <a:bodyPr/>
          <a:lstStyle/>
          <a:p>
            <a:r>
              <a:rPr lang="en-US"/>
              <a:t>Devices in the Workplace</a:t>
            </a:r>
          </a:p>
        </p:txBody>
      </p:sp>
    </p:spTree>
    <p:extLst>
      <p:ext uri="{BB962C8B-B14F-4D97-AF65-F5344CB8AC3E}">
        <p14:creationId xmlns:p14="http://schemas.microsoft.com/office/powerpoint/2010/main" val="26207985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b="1"/>
              <a:t>Hypothetical: Employer discovers that an employee, who is subject to a BYOD Policy with the elements previously discussed, is using his personal cell phone to send confidential Company material from the Company’s database to his personal Cloud storage account. How may the employer handle? </a:t>
            </a:r>
            <a:endParaRPr lang="en-US"/>
          </a:p>
        </p:txBody>
      </p:sp>
      <p:sp>
        <p:nvSpPr>
          <p:cNvPr id="3" name="Date Placeholder 2"/>
          <p:cNvSpPr>
            <a:spLocks noGrp="1"/>
          </p:cNvSpPr>
          <p:nvPr>
            <p:ph type="dt" sz="half" idx="14"/>
          </p:nvPr>
        </p:nvSpPr>
        <p:spPr/>
        <p:txBody>
          <a:bodyPr/>
          <a:lstStyle/>
          <a:p>
            <a:r>
              <a:rPr lang="en-US" noProof="0"/>
              <a:t>February 11, 2020</a:t>
            </a:r>
            <a:endParaRPr lang="en-GB" noProof="0"/>
          </a:p>
        </p:txBody>
      </p:sp>
      <p:sp>
        <p:nvSpPr>
          <p:cNvPr id="4" name="Slide Number Placeholder 3"/>
          <p:cNvSpPr>
            <a:spLocks noGrp="1"/>
          </p:cNvSpPr>
          <p:nvPr>
            <p:ph type="sldNum" sz="quarter" idx="16"/>
          </p:nvPr>
        </p:nvSpPr>
        <p:spPr/>
        <p:txBody>
          <a:bodyPr/>
          <a:lstStyle/>
          <a:p>
            <a:fld id="{D34DACC3-9742-4940-92E6-4CAB853A3218}" type="slidenum">
              <a:rPr lang="en-GB" noProof="0" smtClean="0"/>
              <a:t>35</a:t>
            </a:fld>
            <a:endParaRPr lang="en-GB" noProof="0"/>
          </a:p>
        </p:txBody>
      </p:sp>
      <p:sp>
        <p:nvSpPr>
          <p:cNvPr id="5" name="Title 4"/>
          <p:cNvSpPr>
            <a:spLocks noGrp="1"/>
          </p:cNvSpPr>
          <p:nvPr>
            <p:ph type="title"/>
          </p:nvPr>
        </p:nvSpPr>
        <p:spPr/>
        <p:txBody>
          <a:bodyPr/>
          <a:lstStyle/>
          <a:p>
            <a:r>
              <a:rPr lang="en-US"/>
              <a:t>Devices in the Workplace</a:t>
            </a:r>
          </a:p>
        </p:txBody>
      </p:sp>
    </p:spTree>
    <p:extLst>
      <p:ext uri="{BB962C8B-B14F-4D97-AF65-F5344CB8AC3E}">
        <p14:creationId xmlns:p14="http://schemas.microsoft.com/office/powerpoint/2010/main" val="788416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February 11, 2020</a:t>
            </a:r>
          </a:p>
        </p:txBody>
      </p:sp>
      <p:sp>
        <p:nvSpPr>
          <p:cNvPr id="2" name="Slide Number Placeholder 1"/>
          <p:cNvSpPr>
            <a:spLocks noGrp="1"/>
          </p:cNvSpPr>
          <p:nvPr>
            <p:ph type="sldNum" sz="quarter" idx="12"/>
          </p:nvPr>
        </p:nvSpPr>
        <p:spPr/>
        <p:txBody>
          <a:bodyPr/>
          <a:lstStyle/>
          <a:p>
            <a:fld id="{D34DACC3-9742-4940-92E6-4CAB853A3218}" type="slidenum">
              <a:rPr lang="en-US" smtClean="0"/>
              <a:t>36</a:t>
            </a:fld>
            <a:endParaRPr lang="en-US"/>
          </a:p>
        </p:txBody>
      </p:sp>
      <p:sp>
        <p:nvSpPr>
          <p:cNvPr id="39" name="Text Placeholder 38"/>
          <p:cNvSpPr>
            <a:spLocks noGrp="1"/>
          </p:cNvSpPr>
          <p:nvPr>
            <p:ph type="body" sz="quarter" idx="14"/>
          </p:nvPr>
        </p:nvSpPr>
        <p:spPr/>
        <p:txBody>
          <a:bodyPr/>
          <a:lstStyle/>
          <a:p>
            <a:r>
              <a:rPr lang="en-US"/>
              <a:t>Kimberly J. O'Donnell</a:t>
            </a:r>
          </a:p>
          <a:p>
            <a:pPr lvl="1"/>
            <a:r>
              <a:rPr lang="en-US"/>
              <a:t>Partner</a:t>
            </a:r>
          </a:p>
          <a:p>
            <a:pPr lvl="1"/>
            <a:r>
              <a:rPr lang="en-US"/>
              <a:t>Labor &amp; Employment, Appellate Advocacy</a:t>
            </a:r>
          </a:p>
          <a:p>
            <a:r>
              <a:rPr lang="en-US">
                <a:hlinkClick r:id="rId3"/>
              </a:rPr>
              <a:t>+1 859 288 4696</a:t>
            </a:r>
            <a:r>
              <a:rPr lang="en-US"/>
              <a:t> </a:t>
            </a:r>
            <a:r>
              <a:rPr lang="en-US">
                <a:hlinkClick r:id="rId4"/>
              </a:rPr>
              <a:t>kim.odonnell@dentons.com</a:t>
            </a:r>
            <a:r>
              <a:rPr lang="en-US"/>
              <a:t> </a:t>
            </a:r>
          </a:p>
        </p:txBody>
      </p:sp>
      <p:sp>
        <p:nvSpPr>
          <p:cNvPr id="43" name="Text Placeholder 42"/>
          <p:cNvSpPr>
            <a:spLocks noGrp="1"/>
          </p:cNvSpPr>
          <p:nvPr>
            <p:ph type="body" sz="quarter" idx="15"/>
          </p:nvPr>
        </p:nvSpPr>
        <p:spPr/>
        <p:txBody>
          <a:bodyPr/>
          <a:lstStyle/>
          <a:p>
            <a:r>
              <a:rPr lang="en-US"/>
              <a:t>Sarah T. Laren</a:t>
            </a:r>
          </a:p>
          <a:p>
            <a:pPr lvl="1"/>
            <a:r>
              <a:rPr lang="en-US"/>
              <a:t>Managing Associate</a:t>
            </a:r>
          </a:p>
          <a:p>
            <a:pPr lvl="1"/>
            <a:r>
              <a:rPr lang="en-US"/>
              <a:t>Litigation, Labor &amp; Employment</a:t>
            </a:r>
          </a:p>
          <a:p>
            <a:r>
              <a:rPr lang="en-US">
                <a:hlinkClick r:id="rId5"/>
              </a:rPr>
              <a:t>+1 859 288 4635</a:t>
            </a:r>
            <a:r>
              <a:rPr lang="en-US"/>
              <a:t> </a:t>
            </a:r>
            <a:r>
              <a:rPr lang="en-US">
                <a:hlinkClick r:id="rId6"/>
              </a:rPr>
              <a:t>sarah.laren@dentons.com</a:t>
            </a:r>
            <a:r>
              <a:rPr lang="en-US"/>
              <a:t> </a:t>
            </a:r>
          </a:p>
        </p:txBody>
      </p:sp>
      <p:pic>
        <p:nvPicPr>
          <p:cNvPr id="49" name="Picture Placeholder 48"/>
          <p:cNvPicPr>
            <a:picLocks noGrp="1" noChangeAspect="1"/>
          </p:cNvPicPr>
          <p:nvPr>
            <p:ph type="pic" sz="quarter" idx="20"/>
          </p:nvPr>
        </p:nvPicPr>
        <p:blipFill>
          <a:blip r:embed="rId7"/>
          <a:srcRect/>
          <a:stretch>
            <a:fillRect/>
          </a:stretch>
        </p:blipFill>
        <p:spPr>
          <a:xfrm>
            <a:off x="447867" y="1430683"/>
            <a:ext cx="862584" cy="1097891"/>
          </a:xfrm>
        </p:spPr>
      </p:pic>
      <p:pic>
        <p:nvPicPr>
          <p:cNvPr id="50" name="Picture Placeholder 49"/>
          <p:cNvPicPr>
            <a:picLocks noGrp="1" noChangeAspect="1"/>
          </p:cNvPicPr>
          <p:nvPr>
            <p:ph type="pic" sz="quarter" idx="21"/>
          </p:nvPr>
        </p:nvPicPr>
        <p:blipFill>
          <a:blip r:embed="rId8"/>
          <a:srcRect/>
          <a:stretch>
            <a:fillRect/>
          </a:stretch>
        </p:blipFill>
        <p:spPr>
          <a:xfrm>
            <a:off x="447867" y="2704353"/>
            <a:ext cx="940532" cy="1088039"/>
          </a:xfrm>
        </p:spPr>
      </p:pic>
      <p:pic>
        <p:nvPicPr>
          <p:cNvPr id="51" name="Picture Placeholder 50"/>
          <p:cNvPicPr>
            <a:picLocks noGrp="1" noChangeAspect="1"/>
          </p:cNvPicPr>
          <p:nvPr>
            <p:ph type="pic" sz="quarter" idx="22"/>
          </p:nvPr>
        </p:nvPicPr>
        <p:blipFill>
          <a:blip r:embed="rId9"/>
          <a:srcRect/>
          <a:stretch>
            <a:fillRect/>
          </a:stretch>
        </p:blipFill>
        <p:spPr>
          <a:xfrm>
            <a:off x="447867" y="4010199"/>
            <a:ext cx="854459" cy="1024219"/>
          </a:xfrm>
        </p:spPr>
      </p:pic>
      <p:sp>
        <p:nvSpPr>
          <p:cNvPr id="54" name="Text Placeholder 53"/>
          <p:cNvSpPr>
            <a:spLocks noGrp="1"/>
          </p:cNvSpPr>
          <p:nvPr>
            <p:ph type="body" sz="quarter" idx="26"/>
          </p:nvPr>
        </p:nvSpPr>
        <p:spPr/>
        <p:txBody>
          <a:bodyPr/>
          <a:lstStyle/>
          <a:p>
            <a:r>
              <a:rPr lang="en-US"/>
              <a:t>Elizabeth A. Lampert</a:t>
            </a:r>
          </a:p>
          <a:p>
            <a:pPr lvl="1"/>
            <a:r>
              <a:rPr lang="en-US"/>
              <a:t>Associate</a:t>
            </a:r>
          </a:p>
          <a:p>
            <a:pPr lvl="1"/>
            <a:r>
              <a:rPr lang="en-US"/>
              <a:t>Economic Development</a:t>
            </a:r>
          </a:p>
          <a:p>
            <a:r>
              <a:rPr lang="en-US">
                <a:hlinkClick r:id="rId10"/>
              </a:rPr>
              <a:t>+1 859 288 4637</a:t>
            </a:r>
            <a:r>
              <a:rPr lang="en-US"/>
              <a:t> </a:t>
            </a:r>
            <a:r>
              <a:rPr lang="en-US">
                <a:hlinkClick r:id="rId11"/>
              </a:rPr>
              <a:t>elizabeth.lampert@dentons.com</a:t>
            </a:r>
            <a:r>
              <a:rPr lang="en-US"/>
              <a:t> </a:t>
            </a:r>
          </a:p>
        </p:txBody>
      </p:sp>
      <p:sp>
        <p:nvSpPr>
          <p:cNvPr id="6" name="Title 5"/>
          <p:cNvSpPr>
            <a:spLocks noGrp="1"/>
          </p:cNvSpPr>
          <p:nvPr>
            <p:ph type="title"/>
          </p:nvPr>
        </p:nvSpPr>
        <p:spPr/>
        <p:txBody>
          <a:bodyPr/>
          <a:lstStyle/>
          <a:p>
            <a:r>
              <a:rPr lang="en-US"/>
              <a:t>Questions?  Just ask!  Or contact us… </a:t>
            </a:r>
          </a:p>
        </p:txBody>
      </p:sp>
    </p:spTree>
    <p:extLst>
      <p:ext uri="{BB962C8B-B14F-4D97-AF65-F5344CB8AC3E}">
        <p14:creationId xmlns:p14="http://schemas.microsoft.com/office/powerpoint/2010/main" val="708800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Thank you</a:t>
            </a:r>
          </a:p>
        </p:txBody>
      </p:sp>
      <p:sp>
        <p:nvSpPr>
          <p:cNvPr id="3" name="Text Placeholder 2"/>
          <p:cNvSpPr>
            <a:spLocks noGrp="1"/>
          </p:cNvSpPr>
          <p:nvPr>
            <p:ph type="body" sz="quarter" idx="14"/>
          </p:nvPr>
        </p:nvSpPr>
        <p:spPr>
          <a:xfrm>
            <a:off x="366712" y="2040415"/>
            <a:ext cx="4370387" cy="1852135"/>
          </a:xfrm>
        </p:spPr>
        <p:txBody>
          <a:bodyPr/>
          <a:lstStyle/>
          <a:p>
            <a:r>
              <a:rPr lang="en-US"/>
              <a:t>Dentons Bingham Greenebaum LLP </a:t>
            </a:r>
            <a:br>
              <a:rPr lang="en-US"/>
            </a:br>
            <a:r>
              <a:rPr lang="en-US"/>
              <a:t>300 West Vine Street</a:t>
            </a:r>
          </a:p>
          <a:p>
            <a:r>
              <a:rPr lang="en-US"/>
              <a:t>Suite 1200</a:t>
            </a:r>
          </a:p>
          <a:p>
            <a:r>
              <a:rPr lang="en-US"/>
              <a:t>Lexington, KY 40507</a:t>
            </a:r>
          </a:p>
          <a:p>
            <a:r>
              <a:rPr lang="en-US"/>
              <a:t>(859) 231-8500</a:t>
            </a:r>
          </a:p>
        </p:txBody>
      </p:sp>
      <p:sp>
        <p:nvSpPr>
          <p:cNvPr id="5" name="Text Placeholder 4"/>
          <p:cNvSpPr>
            <a:spLocks noGrp="1"/>
          </p:cNvSpPr>
          <p:nvPr>
            <p:ph type="body" sz="quarter" idx="16"/>
          </p:nvPr>
        </p:nvSpPr>
        <p:spPr/>
        <p:txBody>
          <a:bodyPr/>
          <a:lstStyle/>
          <a:p>
            <a:r>
              <a:rPr lang="en-US"/>
              <a:t>© 2020 Dentons. </a:t>
            </a:r>
            <a:r>
              <a:rPr lang="en-GB"/>
              <a:t>Dentons Bingham Greenebaum is a member firm of Dentons. </a:t>
            </a:r>
            <a:r>
              <a:rPr lang="en-US"/>
              <a:t>Dentons is a global legal practice providing client services worldwide through its member firms and affiliates. This publication is not designed to provide legal advice and you should not take, or refrain from taking, action based on its content. Please see dentons.com for Legal Notices.</a:t>
            </a:r>
          </a:p>
        </p:txBody>
      </p:sp>
      <p:sp>
        <p:nvSpPr>
          <p:cNvPr id="6" name="Date Placeholder 5"/>
          <p:cNvSpPr>
            <a:spLocks noGrp="1"/>
          </p:cNvSpPr>
          <p:nvPr>
            <p:ph type="dt" sz="half" idx="11"/>
          </p:nvPr>
        </p:nvSpPr>
        <p:spPr/>
        <p:txBody>
          <a:bodyPr/>
          <a:lstStyle/>
          <a:p>
            <a:r>
              <a:rPr lang="en-US" noProof="0"/>
              <a:t>Month Day, Year</a:t>
            </a:r>
          </a:p>
        </p:txBody>
      </p:sp>
      <p:sp>
        <p:nvSpPr>
          <p:cNvPr id="7" name="Slide Number Placeholder 6"/>
          <p:cNvSpPr>
            <a:spLocks noGrp="1"/>
          </p:cNvSpPr>
          <p:nvPr>
            <p:ph type="sldNum" sz="quarter" idx="13"/>
          </p:nvPr>
        </p:nvSpPr>
        <p:spPr/>
        <p:txBody>
          <a:bodyPr/>
          <a:lstStyle/>
          <a:p>
            <a:fld id="{D34DACC3-9742-4940-92E6-4CAB853A3218}" type="slidenum">
              <a:rPr lang="en-US" noProof="0" smtClean="0"/>
              <a:t>37</a:t>
            </a:fld>
            <a:endParaRPr lang="en-US" noProof="0"/>
          </a:p>
        </p:txBody>
      </p:sp>
      <p:sp>
        <p:nvSpPr>
          <p:cNvPr id="8" name="Text Placeholder 7"/>
          <p:cNvSpPr>
            <a:spLocks noGrp="1"/>
          </p:cNvSpPr>
          <p:nvPr>
            <p:ph type="body" sz="quarter" idx="15"/>
          </p:nvPr>
        </p:nvSpPr>
        <p:spPr/>
        <p:txBody>
          <a:bodyPr/>
          <a:lstStyle/>
          <a:p>
            <a:r>
              <a:rPr lang="en-US"/>
              <a:t>Dentons is the world's largest law firm, delivering quality and value to clients around the globe. Dentons is a leader on the Acritas Global Elite Brand Index, a BTI Client Service 30 Award winner and recognized by prominent business and legal publications for its innovations in client service, including founding Nextlaw Enterprise, Dentons' wholly owned subsidiary of innovation, advisory and technology operating units. Dentons' polycentric approach, commitment to inclusion and diversity and world-class talent challenge the status quo to advance client interests in the communities in which we live and work.  www.dentons.com.</a:t>
            </a:r>
          </a:p>
        </p:txBody>
      </p:sp>
    </p:spTree>
    <p:extLst>
      <p:ext uri="{BB962C8B-B14F-4D97-AF65-F5344CB8AC3E}">
        <p14:creationId xmlns:p14="http://schemas.microsoft.com/office/powerpoint/2010/main" val="147843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The most important takeaway from today's presentation on drug testing: possession or use of marijuana remains illegal under federal law.</a:t>
            </a:r>
          </a:p>
          <a:p>
            <a:pPr lvl="1"/>
            <a:r>
              <a:rPr lang="en-US"/>
              <a:t>Cannabis remains an illegal substance under the federal Controlled Substances Act. </a:t>
            </a:r>
          </a:p>
          <a:p>
            <a:r>
              <a:rPr lang="en-US"/>
              <a:t>Thirty-three states now allow medical marijuana use.</a:t>
            </a:r>
          </a:p>
          <a:p>
            <a:r>
              <a:rPr lang="en-US"/>
              <a:t>Eleven states (and Washington D.C.) allow recreational marijuana use: Colorado, Washington, Oregon, California, Nevada, Illinois, Michigan, Maine, Vermont, Massachusetts, Alaska. </a:t>
            </a:r>
          </a:p>
          <a:p>
            <a:r>
              <a:rPr lang="en-US"/>
              <a:t> About 66% of Americans favor legalizing marijuana—the highest measure in the last 50 years of polling.</a:t>
            </a:r>
          </a:p>
          <a:p>
            <a:r>
              <a:rPr lang="en-US"/>
              <a:t>About 24 million Americans ages 12 and older are current users of marijuana.</a:t>
            </a:r>
          </a:p>
          <a:p>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4</a:t>
            </a:fld>
            <a:endParaRPr lang="en-US"/>
          </a:p>
        </p:txBody>
      </p:sp>
      <p:sp>
        <p:nvSpPr>
          <p:cNvPr id="2" name="Title 1"/>
          <p:cNvSpPr>
            <a:spLocks noGrp="1"/>
          </p:cNvSpPr>
          <p:nvPr>
            <p:ph type="title"/>
          </p:nvPr>
        </p:nvSpPr>
        <p:spPr/>
        <p:txBody>
          <a:bodyPr/>
          <a:lstStyle/>
          <a:p>
            <a:r>
              <a:rPr lang="en-US"/>
              <a:t>Introduction: Where are we Now? </a:t>
            </a:r>
          </a:p>
        </p:txBody>
      </p:sp>
    </p:spTree>
    <p:extLst>
      <p:ext uri="{BB962C8B-B14F-4D97-AF65-F5344CB8AC3E}">
        <p14:creationId xmlns:p14="http://schemas.microsoft.com/office/powerpoint/2010/main" val="1237090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Kentucky currently allows use and possession of CBD or low-THC products.</a:t>
            </a:r>
          </a:p>
          <a:p>
            <a:r>
              <a:rPr lang="en-US"/>
              <a:t>Shauna's Law—Senate Bill 83</a:t>
            </a:r>
          </a:p>
          <a:p>
            <a:pPr lvl="1"/>
            <a:r>
              <a:rPr lang="en-US"/>
              <a:t>Shauna's Law was named after Shauna Staton, a woman from Powell County, Kentucky who relies on cannabis to treat her chronic pain. Staton was a state employee who lost her job due to her use of CBD oil in treating her pain. Thus, Shauna's Law aims to protect workers who take CBD for medical reasons.</a:t>
            </a:r>
          </a:p>
          <a:p>
            <a:pPr lvl="1"/>
            <a:r>
              <a:rPr lang="en-US"/>
              <a:t>ONLY APPLIES TO PUBLIC EMPLOYERS. </a:t>
            </a:r>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5</a:t>
            </a:fld>
            <a:endParaRPr lang="en-US"/>
          </a:p>
        </p:txBody>
      </p:sp>
      <p:sp>
        <p:nvSpPr>
          <p:cNvPr id="2" name="Title 1"/>
          <p:cNvSpPr>
            <a:spLocks noGrp="1"/>
          </p:cNvSpPr>
          <p:nvPr>
            <p:ph type="title"/>
          </p:nvPr>
        </p:nvSpPr>
        <p:spPr/>
        <p:txBody>
          <a:bodyPr/>
          <a:lstStyle/>
          <a:p>
            <a:r>
              <a:rPr lang="en-US"/>
              <a:t>What about Kentucky? </a:t>
            </a:r>
          </a:p>
        </p:txBody>
      </p:sp>
    </p:spTree>
    <p:extLst>
      <p:ext uri="{BB962C8B-B14F-4D97-AF65-F5344CB8AC3E}">
        <p14:creationId xmlns:p14="http://schemas.microsoft.com/office/powerpoint/2010/main" val="90482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Medical Marijuana – House Bill 136 and Senate Bill 107</a:t>
            </a:r>
          </a:p>
          <a:p>
            <a:pPr lvl="1"/>
            <a:r>
              <a:rPr lang="en-US"/>
              <a:t>Forty-four of Kentucky's 100 representatives have sponsored House Bill 136 for the 2020 Legislative Session. </a:t>
            </a:r>
          </a:p>
          <a:p>
            <a:pPr lvl="1"/>
            <a:r>
              <a:rPr lang="en-US"/>
              <a:t>One-third of Kentucky's Senators have sponsored Senate Bill 107. </a:t>
            </a:r>
          </a:p>
          <a:p>
            <a:pPr lvl="1"/>
            <a:r>
              <a:rPr lang="en-US"/>
              <a:t>The House Bill's sponsor, Jason Nemes (R-Louisville) is "confident" the bill will pass the House this year.</a:t>
            </a:r>
          </a:p>
          <a:p>
            <a:r>
              <a:rPr lang="en-US"/>
              <a:t>Governor Beshear's position on medical marijuana: </a:t>
            </a:r>
          </a:p>
          <a:p>
            <a:pPr marL="367200" lvl="2" indent="-457200" algn="just">
              <a:buNone/>
            </a:pPr>
            <a:r>
              <a:rPr lang="en-US" sz="1600"/>
              <a:t>	"I support placing medical marijuana legalization on the ballot as a constitutional amendment and would vote in its favor. I would vote for it because I've seen the impact opioids have had on every Kentucky community. So many Kentucky families have seen a loved one fall into addiction, and their lives have been devastated. If medical marijuana is an alternative and gives people the chance to get pain relief without being subjected to opioids, I think it's something we've got to explore."</a:t>
            </a:r>
          </a:p>
          <a:p>
            <a:pPr lvl="1"/>
            <a:endParaRPr lang="en-US"/>
          </a:p>
          <a:p>
            <a:pPr marL="367920" lvl="2"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6</a:t>
            </a:fld>
            <a:endParaRPr lang="en-US"/>
          </a:p>
        </p:txBody>
      </p:sp>
      <p:sp>
        <p:nvSpPr>
          <p:cNvPr id="2" name="Title 1"/>
          <p:cNvSpPr>
            <a:spLocks noGrp="1"/>
          </p:cNvSpPr>
          <p:nvPr>
            <p:ph type="title"/>
          </p:nvPr>
        </p:nvSpPr>
        <p:spPr/>
        <p:txBody>
          <a:bodyPr/>
          <a:lstStyle/>
          <a:p>
            <a:r>
              <a:rPr lang="en-US"/>
              <a:t>What about Kentucky? </a:t>
            </a:r>
          </a:p>
        </p:txBody>
      </p:sp>
    </p:spTree>
    <p:extLst>
      <p:ext uri="{BB962C8B-B14F-4D97-AF65-F5344CB8AC3E}">
        <p14:creationId xmlns:p14="http://schemas.microsoft.com/office/powerpoint/2010/main" val="4005070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pPr lvl="1"/>
            <a:r>
              <a:rPr lang="en-US"/>
              <a:t>While its overarching effect would be to legalize medical marijuana, HB 136 has some notable regulations and restrictions. </a:t>
            </a:r>
          </a:p>
          <a:p>
            <a:pPr lvl="2" algn="just"/>
            <a:r>
              <a:rPr lang="en-US" sz="1600"/>
              <a:t>For one, the 160-page bill says that smoking medical cannabis would not be permitted. </a:t>
            </a:r>
          </a:p>
          <a:p>
            <a:pPr lvl="2" algn="just"/>
            <a:r>
              <a:rPr lang="en-US" sz="1600"/>
              <a:t>Consumption could take place through the form of pills, capsules, oils, inhalers and edibles, which must not be "attractive" in any way to children. </a:t>
            </a:r>
          </a:p>
          <a:p>
            <a:pPr lvl="2" algn="just"/>
            <a:r>
              <a:rPr lang="en-US" sz="1600"/>
              <a:t>The bill also lists "qualifying medical conditions" with "chronic or debilitating" effects that could be treated with medical marijuana, including opioid use disorder, PTSD, epilepsy, AIDS, and glaucoma. However, the list could be expanded to other diseases or medical conditions that a medical practitioner "determines to be severe and resistant to conventional medication."</a:t>
            </a:r>
          </a:p>
          <a:p>
            <a:pPr lvl="2" algn="just"/>
            <a:r>
              <a:rPr lang="en-US" sz="1600"/>
              <a:t>The intent of the regulations, the bill's sponsor has said, is to avoid the overprescribing and drug abuse that have characterized the opioid crisis.</a:t>
            </a:r>
          </a:p>
          <a:p>
            <a:pPr lvl="2" algn="just"/>
            <a:r>
              <a:rPr lang="en-US" sz="1600"/>
              <a:t>Under the bill, users with an order from a licensed physician would receive a "registry identification card" from a "department of alcoholic beverage and cannabis control" in order to obtain medical marijuana from a regulated dispensary.</a:t>
            </a:r>
          </a:p>
          <a:p>
            <a:pPr marL="367920" lvl="2" indent="0">
              <a:buNone/>
            </a:pPr>
            <a:endParaRPr lang="en-US"/>
          </a:p>
          <a:p>
            <a:pPr marL="367920" lvl="2"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7</a:t>
            </a:fld>
            <a:endParaRPr lang="en-US"/>
          </a:p>
        </p:txBody>
      </p:sp>
      <p:sp>
        <p:nvSpPr>
          <p:cNvPr id="2" name="Title 1"/>
          <p:cNvSpPr>
            <a:spLocks noGrp="1"/>
          </p:cNvSpPr>
          <p:nvPr>
            <p:ph type="title"/>
          </p:nvPr>
        </p:nvSpPr>
        <p:spPr/>
        <p:txBody>
          <a:bodyPr/>
          <a:lstStyle/>
          <a:p>
            <a:r>
              <a:rPr lang="en-US"/>
              <a:t>What about Kentucky? </a:t>
            </a:r>
          </a:p>
        </p:txBody>
      </p:sp>
    </p:spTree>
    <p:extLst>
      <p:ext uri="{BB962C8B-B14F-4D97-AF65-F5344CB8AC3E}">
        <p14:creationId xmlns:p14="http://schemas.microsoft.com/office/powerpoint/2010/main" val="2982405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a:t>Recreational Marijuana—House Bill 148</a:t>
            </a:r>
          </a:p>
          <a:p>
            <a:pPr lvl="1" algn="just"/>
            <a:r>
              <a:rPr lang="en-US"/>
              <a:t>Howard's bill would decriminalize the possession of less than 1 ounce of marijuana and allow those previously convicted of marijuana-related misdemeanors to have their offense expunged for free. </a:t>
            </a:r>
          </a:p>
          <a:p>
            <a:pPr lvl="1" algn="just"/>
            <a:r>
              <a:rPr lang="en-US"/>
              <a:t>Permits to grow cannabis plants at home also could be purchased for $250 per year under the bill.</a:t>
            </a:r>
          </a:p>
          <a:p>
            <a:pPr lvl="1" algn="just"/>
            <a:r>
              <a:rPr lang="en-US"/>
              <a:t>	Unlikely to pass in 2020. </a:t>
            </a:r>
          </a:p>
          <a:p>
            <a:endParaRPr lang="en-US"/>
          </a:p>
          <a:p>
            <a:pPr lvl="1"/>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8</a:t>
            </a:fld>
            <a:endParaRPr lang="en-US"/>
          </a:p>
        </p:txBody>
      </p:sp>
      <p:sp>
        <p:nvSpPr>
          <p:cNvPr id="2" name="Title 1"/>
          <p:cNvSpPr>
            <a:spLocks noGrp="1"/>
          </p:cNvSpPr>
          <p:nvPr>
            <p:ph type="title"/>
          </p:nvPr>
        </p:nvSpPr>
        <p:spPr/>
        <p:txBody>
          <a:bodyPr/>
          <a:lstStyle/>
          <a:p>
            <a:r>
              <a:rPr lang="en-US"/>
              <a:t>What about Kentucky? </a:t>
            </a:r>
          </a:p>
        </p:txBody>
      </p:sp>
    </p:spTree>
    <p:extLst>
      <p:ext uri="{BB962C8B-B14F-4D97-AF65-F5344CB8AC3E}">
        <p14:creationId xmlns:p14="http://schemas.microsoft.com/office/powerpoint/2010/main" val="719994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16"/>
          <p:cNvSpPr>
            <a:spLocks noGrp="1"/>
          </p:cNvSpPr>
          <p:nvPr>
            <p:ph sz="quarter" idx="13"/>
          </p:nvPr>
        </p:nvSpPr>
        <p:spPr/>
        <p:txBody>
          <a:bodyPr/>
          <a:lstStyle/>
          <a:p>
            <a:r>
              <a:rPr lang="en-US" b="1"/>
              <a:t>Hypothetical:  How would you suggest workplace drug policies change if medical marijuana is legalized in Kentucky? </a:t>
            </a:r>
          </a:p>
          <a:p>
            <a:pPr marL="0" indent="0">
              <a:buNone/>
            </a:pPr>
            <a:endParaRPr lang="en-US"/>
          </a:p>
          <a:p>
            <a:pPr marL="182160" lvl="1" indent="0">
              <a:buNone/>
            </a:pPr>
            <a:endParaRPr lang="en-US"/>
          </a:p>
        </p:txBody>
      </p:sp>
      <p:sp>
        <p:nvSpPr>
          <p:cNvPr id="4" name="Date Placeholder 3"/>
          <p:cNvSpPr>
            <a:spLocks noGrp="1"/>
          </p:cNvSpPr>
          <p:nvPr>
            <p:ph type="dt" sz="half" idx="14"/>
          </p:nvPr>
        </p:nvSpPr>
        <p:spPr/>
        <p:txBody>
          <a:bodyPr/>
          <a:lstStyle/>
          <a:p>
            <a:r>
              <a:rPr lang="en-US"/>
              <a:t>February 11, 2020</a:t>
            </a:r>
          </a:p>
        </p:txBody>
      </p:sp>
      <p:sp>
        <p:nvSpPr>
          <p:cNvPr id="3" name="Slide Number Placeholder 2"/>
          <p:cNvSpPr>
            <a:spLocks noGrp="1"/>
          </p:cNvSpPr>
          <p:nvPr>
            <p:ph type="sldNum" sz="quarter" idx="16"/>
          </p:nvPr>
        </p:nvSpPr>
        <p:spPr/>
        <p:txBody>
          <a:bodyPr/>
          <a:lstStyle/>
          <a:p>
            <a:fld id="{D34DACC3-9742-4940-92E6-4CAB853A3218}" type="slidenum">
              <a:rPr lang="en-US" smtClean="0"/>
              <a:t>9</a:t>
            </a:fld>
            <a:endParaRPr lang="en-US"/>
          </a:p>
        </p:txBody>
      </p:sp>
      <p:sp>
        <p:nvSpPr>
          <p:cNvPr id="2" name="Title 1"/>
          <p:cNvSpPr>
            <a:spLocks noGrp="1"/>
          </p:cNvSpPr>
          <p:nvPr>
            <p:ph type="title"/>
          </p:nvPr>
        </p:nvSpPr>
        <p:spPr/>
        <p:txBody>
          <a:bodyPr/>
          <a:lstStyle/>
          <a:p>
            <a:r>
              <a:rPr lang="en-US"/>
              <a:t>Drug Policies and Drug Testing</a:t>
            </a:r>
          </a:p>
        </p:txBody>
      </p:sp>
    </p:spTree>
    <p:extLst>
      <p:ext uri="{BB962C8B-B14F-4D97-AF65-F5344CB8AC3E}">
        <p14:creationId xmlns:p14="http://schemas.microsoft.com/office/powerpoint/2010/main" val="31306231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Blank">
  <a:themeElements>
    <a:clrScheme name="Dentons new Oct 2015">
      <a:dk1>
        <a:srgbClr val="565A5C"/>
      </a:dk1>
      <a:lt1>
        <a:srgbClr val="FFFFFF"/>
      </a:lt1>
      <a:dk2>
        <a:srgbClr val="6E2D91"/>
      </a:dk2>
      <a:lt2>
        <a:srgbClr val="A2A4A3"/>
      </a:lt2>
      <a:accent1>
        <a:srgbClr val="5B1F69"/>
      </a:accent1>
      <a:accent2>
        <a:srgbClr val="00A9E0"/>
      </a:accent2>
      <a:accent3>
        <a:srgbClr val="34B233"/>
      </a:accent3>
      <a:accent4>
        <a:srgbClr val="EEAF30"/>
      </a:accent4>
      <a:accent5>
        <a:srgbClr val="D52B1E"/>
      </a:accent5>
      <a:accent6>
        <a:srgbClr val="00A599"/>
      </a:accent6>
      <a:hlink>
        <a:srgbClr val="00A9E0"/>
      </a:hlink>
      <a:folHlink>
        <a:srgbClr val="A2A4A3"/>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solidFill>
          <a:schemeClr val="accent2"/>
        </a:solidFill>
        <a:ln>
          <a:noFill/>
        </a:ln>
        <a:effectLst/>
      </a:spPr>
      <a:bodyPr rtlCol="0" anchor="ctr"/>
      <a:lstStyle>
        <a:defPPr algn="ctr">
          <a:defRPr dirty="0" err="1" smtClean="0">
            <a:solidFill>
              <a:schemeClr val="bg2"/>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acheng-Dentons (SimSun)">
      <a:majorFont>
        <a:latin typeface="Arial"/>
        <a:ea typeface="SimSun"/>
        <a:cs typeface="Arial"/>
      </a:majorFont>
      <a:minorFont>
        <a:latin typeface="Arial"/>
        <a:ea typeface="SimSun"/>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3312</Words>
  <Application>Microsoft Office PowerPoint</Application>
  <PresentationFormat>On-screen Show (4:3)</PresentationFormat>
  <Paragraphs>317</Paragraphs>
  <Slides>37</Slides>
  <Notes>22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Blank</vt:lpstr>
      <vt:lpstr>Bluegrass Society for Human Resource Management:  Legal Update</vt:lpstr>
      <vt:lpstr>  Drug Testing and Drug Policies in the Workplace</vt:lpstr>
      <vt:lpstr>Introduction: Where are we Now? </vt:lpstr>
      <vt:lpstr>Introduction: Where are we Now? </vt:lpstr>
      <vt:lpstr>What about Kentucky? </vt:lpstr>
      <vt:lpstr>What about Kentucky? </vt:lpstr>
      <vt:lpstr>What about Kentucky? </vt:lpstr>
      <vt:lpstr>What about Kentucky? </vt:lpstr>
      <vt:lpstr>Drug Policies and Drug Testing</vt:lpstr>
      <vt:lpstr>Drug Policies and Drug Testing</vt:lpstr>
      <vt:lpstr>Drug Policies and Drug Testing</vt:lpstr>
      <vt:lpstr>Drug Policies and Drug Testing</vt:lpstr>
      <vt:lpstr>Employer Best Practices for HR with Respect to Marijuana Use</vt:lpstr>
      <vt:lpstr>Impacts of CBD on Drug Testing and Legalization of Marijuana on Employer Policies </vt:lpstr>
      <vt:lpstr>Impacts of CBD on Drug Testing and Legalization of Marijuana on Employer Policies </vt:lpstr>
      <vt:lpstr>Prescription Drug Policies </vt:lpstr>
      <vt:lpstr>Prescription Drug Policies </vt:lpstr>
      <vt:lpstr>Prescription Drug Policies </vt:lpstr>
      <vt:lpstr>  Travel Time</vt:lpstr>
      <vt:lpstr>Travel Time</vt:lpstr>
      <vt:lpstr>Travel Time</vt:lpstr>
      <vt:lpstr>Travel Time</vt:lpstr>
      <vt:lpstr>  Service Animals v. Emotional Support Animals in the Workplace</vt:lpstr>
      <vt:lpstr>Service Animals v. Emotional Support Animal Categorization</vt:lpstr>
      <vt:lpstr>PowerPoint Presentation</vt:lpstr>
      <vt:lpstr>ADA Process</vt:lpstr>
      <vt:lpstr>Reasonable Accommodation</vt:lpstr>
      <vt:lpstr>Reasonable Accommodation</vt:lpstr>
      <vt:lpstr>PowerPoint Presentation</vt:lpstr>
      <vt:lpstr>Emotional Support Animals</vt:lpstr>
      <vt:lpstr>Hypothetical</vt:lpstr>
      <vt:lpstr>  Devices in the Workplace</vt:lpstr>
      <vt:lpstr>Devices in the Workplace</vt:lpstr>
      <vt:lpstr>Devices in the Workplace</vt:lpstr>
      <vt:lpstr>Devices in the Workplace</vt:lpstr>
      <vt:lpstr>Questions?  Just ask!  Or contact us…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Bluegrass Society for Human Resource Management:  Legal Update</dc:title>
  <dc:creator/>
  <cp:lastModifiedBy>Ashley Case</cp:lastModifiedBy>
  <cp:revision>1</cp:revision>
  <cp:lastPrinted>2020-02-10T14:13:24Z</cp:lastPrinted>
  <dcterms:created xsi:type="dcterms:W3CDTF">2020-02-10T14:13:24Z</dcterms:created>
  <dcterms:modified xsi:type="dcterms:W3CDTF">2020-02-10T19:50:54Z</dcterms:modified>
</cp:coreProperties>
</file>